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  <p:sldMasterId id="2147483728" r:id="rId5"/>
  </p:sldMasterIdLst>
  <p:notesMasterIdLst>
    <p:notesMasterId r:id="rId29"/>
  </p:notesMasterIdLst>
  <p:handoutMasterIdLst>
    <p:handoutMasterId r:id="rId30"/>
  </p:handoutMasterIdLst>
  <p:sldIdLst>
    <p:sldId id="294" r:id="rId6"/>
    <p:sldId id="258" r:id="rId7"/>
    <p:sldId id="293" r:id="rId8"/>
    <p:sldId id="270" r:id="rId9"/>
    <p:sldId id="295" r:id="rId10"/>
    <p:sldId id="296" r:id="rId11"/>
    <p:sldId id="297" r:id="rId12"/>
    <p:sldId id="298" r:id="rId13"/>
    <p:sldId id="300" r:id="rId14"/>
    <p:sldId id="325" r:id="rId15"/>
    <p:sldId id="326" r:id="rId16"/>
    <p:sldId id="327" r:id="rId17"/>
    <p:sldId id="328" r:id="rId18"/>
    <p:sldId id="338" r:id="rId19"/>
    <p:sldId id="329" r:id="rId20"/>
    <p:sldId id="330" r:id="rId21"/>
    <p:sldId id="331" r:id="rId22"/>
    <p:sldId id="332" r:id="rId23"/>
    <p:sldId id="333" r:id="rId24"/>
    <p:sldId id="334" r:id="rId25"/>
    <p:sldId id="335" r:id="rId26"/>
    <p:sldId id="336" r:id="rId27"/>
    <p:sldId id="337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39" autoAdjust="0"/>
  </p:normalViewPr>
  <p:slideViewPr>
    <p:cSldViewPr snapToGrid="0">
      <p:cViewPr varScale="1">
        <p:scale>
          <a:sx n="98" d="100"/>
          <a:sy n="98" d="100"/>
        </p:scale>
        <p:origin x="51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50" d="100"/>
          <a:sy n="50" d="100"/>
        </p:scale>
        <p:origin x="3403" y="3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48E1AF-6343-46AA-8AEF-4C12F4118850}" type="datetimeFigureOut">
              <a:rPr lang="en-US" smtClean="0"/>
              <a:t>1/20/2025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2858E0-3D38-47B7-97D4-4FE08D90D3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9D2517-63AA-420A-887D-BE60360A8F4D}" type="datetimeFigureOut">
              <a:rPr lang="en-US" noProof="0" smtClean="0"/>
              <a:t>1/20/2025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4ECAD9-32EE-4091-BDA5-6BD15ACC5E58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15981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25AFF-E168-1ADC-7DB4-8FF745B16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B90DDD-D1E5-068A-70AD-4981D0E445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41E4F0-CB34-68B6-E3CF-D9B4459154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6A193A-B7E0-EF1A-3893-CC8AF46AAA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t>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83710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004044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2E1D9-058F-5919-AD8A-7DDF7B6EE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15CF68-002A-2C88-95E1-047E82B174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E719AD-C2B0-5618-F71E-402A03A066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186DDA-2540-1FBE-650A-821E6EABD9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03555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6F9DF-E00E-93F0-A0CA-8C1D7A712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5202C3-481E-96EB-9072-527A7348BF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3927FE-95F2-F57C-0848-4C8E7F419D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1746EF-4D6F-3ADC-15FD-684E44433B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593258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8171A-FE79-914E-77FC-1F1A26978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6B6501-5F44-D594-2973-568928490B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AFF288-A573-5084-EEF3-208C1E026C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621003-B7D4-E13E-9A53-CF9D316DF8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165988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7F9E3-56DF-8E1D-BEE8-3D3B9AB4C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F32345-EDC0-7A57-563D-2FC7948627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BDFB01-0A17-026F-FCA3-934E83225F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F2C706-9620-48F8-92E5-516B06A53E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532846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3D272-0070-C183-2782-9C3708963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0F61B6-2C54-4324-BBCA-1B4FF74272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0837DE-1D8B-8AC2-000B-4523F0F3A2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E9871E-BD0C-360B-E775-5642E00D2A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496199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6EB542-8747-60B8-9E41-6B2D29A12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84B526-277D-145D-3C72-6BEDDE8CC3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B6A1B3-B354-1182-5782-6FE1938364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EBBE51-9B9F-A13E-B0F3-10A6B044A3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t>22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335355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4540B-5830-EB95-95DC-51E2E5612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808915-384F-9F1A-9092-4B147B5ADE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2764E1-9DF7-AAF7-55A5-2B169097A2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26E769-3D4F-F8B9-6A0B-3B548B1A67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t>23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51629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FB0D-6DB6-450D-981E-DB5B064ABC8F}" type="datetime1">
              <a:rPr lang="en-US" noProof="0" smtClean="0"/>
              <a:t>1/20/2025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élogramme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6394450" y="0"/>
            <a:ext cx="15392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C8650-8C82-4FB0-9266-0148B376A8CE}" type="datetime1">
              <a:rPr lang="en-US" noProof="0" smtClean="0"/>
              <a:t>1/20/2025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6028FDE-6655-4B55-B3B4-5B366034E8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6311900" y="0"/>
            <a:ext cx="15392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639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9DE01-3159-42E8-9946-B3F7564EBC72}" type="datetime1">
              <a:rPr lang="en-US" smtClean="0"/>
              <a:t>1/20/2025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élogramme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A1FC6A6-F894-471F-8AA4-AE4112290279}" type="datetime1">
              <a:rPr lang="en-US" noProof="0" smtClean="0"/>
              <a:t>1/20/2025</a:t>
            </a:fld>
            <a:endParaRPr lang="en-US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1400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03D98FD-B63D-46E0-B974-EC5BBAC02E27}" type="datetime1">
              <a:rPr lang="en-US" noProof="0" smtClean="0"/>
              <a:t>1/20/2025</a:t>
            </a:fld>
            <a:endParaRPr lang="en-US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1400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66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4ECCD-A9BB-4C40-8999-9FDE0B2AF02D}" type="datetime1">
              <a:rPr lang="en-US" smtClean="0"/>
              <a:t>1/20/2025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Footer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6731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395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11315-80A2-4A6F-99BC-2337EDBA509A}" type="datetime1">
              <a:rPr lang="en-US" smtClean="0"/>
              <a:t>1/20/2025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Footer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3FCEE-D38D-4315-8661-B8B16CE6B114}" type="datetime1">
              <a:rPr lang="en-US" smtClean="0"/>
              <a:t>1/20/2025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élogramme 14">
            <a:extLst>
              <a:ext uri="{FF2B5EF4-FFF2-40B4-BE49-F238E27FC236}">
                <a16:creationId xmlns:a16="http://schemas.microsoft.com/office/drawing/2014/main" id="{AF082EE3-41AA-4817-A1CC-C33DDB8F675F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7909053-E1DD-4959-BC7A-C98D3D2614DC}" type="datetime1">
              <a:rPr lang="en-US" noProof="0" smtClean="0"/>
              <a:t>1/20/2025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élogramme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2200" y="3043050"/>
            <a:ext cx="3068832" cy="2638359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B9C849-F1D8-4230-9F2F-9250D675BB2A}" type="datetime1">
              <a:rPr lang="en-US" noProof="0" smtClean="0"/>
              <a:t>1/20/2025</a:t>
            </a:fld>
            <a:endParaRPr lang="en-US" noProof="0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5" name="Connecteur droit 19">
            <a:extLst>
              <a:ext uri="{FF2B5EF4-FFF2-40B4-BE49-F238E27FC236}">
                <a16:creationId xmlns:a16="http://schemas.microsoft.com/office/drawing/2014/main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:a16="http://schemas.microsoft.com/office/drawing/2014/main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:a16="http://schemas.microsoft.com/office/drawing/2014/main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920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B7022-84E8-42F0-8AEA-ADED76AFD446}" type="datetime1">
              <a:rPr lang="en-US" smtClean="0"/>
              <a:t>1/20/2025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082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élogramme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anchor="ctr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D4C0741-442A-4788-81DA-4F081D559C5A}" type="datetime1">
              <a:rPr lang="en-US" noProof="0" smtClean="0"/>
              <a:t>1/20/2025</a:t>
            </a:fld>
            <a:endParaRPr lang="en-US" noProof="0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81282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0" name="Parallélogramme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anchor="ctr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70BDB9F-6784-464D-8ED7-29E60E2B21A9}" type="datetime1">
              <a:rPr lang="en-US" noProof="0" smtClean="0"/>
              <a:t>1/20/2025</a:t>
            </a:fld>
            <a:endParaRPr lang="en-US" noProof="0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54305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élogramme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A3ABBD-A00D-4624-9D57-736F5DDBFABC}" type="datetime1">
              <a:rPr lang="en-US" noProof="0" smtClean="0"/>
              <a:t>1/20/2025</a:t>
            </a:fld>
            <a:endParaRPr lang="en-US" noProof="0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51046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0" name="Parallélogramme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6BF20AA-C418-460A-B9CF-8F3DD94C436D}" type="datetime1">
              <a:rPr lang="en-US" noProof="0" smtClean="0"/>
              <a:t>1/20/2025</a:t>
            </a:fld>
            <a:endParaRPr lang="en-US" noProof="0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6760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élogramme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63F5CE0-F8B8-4EAA-822E-6451047E7D5F}" type="datetime1">
              <a:rPr lang="en-US" noProof="0" smtClean="0"/>
              <a:t>1/20/2025</a:t>
            </a:fld>
            <a:endParaRPr lang="en-US" noProof="0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1277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élogramme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1F8AE65-7CE3-49A8-B2CC-A5A64E5730FA}" type="datetime1">
              <a:rPr lang="en-US" noProof="0" smtClean="0"/>
              <a:t>1/20/2025</a:t>
            </a:fld>
            <a:endParaRPr lang="en-US" noProof="0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98616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/>
          </a:solidFill>
        </p:spPr>
        <p:txBody>
          <a:bodyPr lIns="457200" tIns="45720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046700-360D-4474-9946-7580E8968658}" type="datetime1">
              <a:rPr lang="en-US" noProof="0" smtClean="0"/>
              <a:t>1/20/2025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4A4DE4A-F8EF-47D5-8C37-A9021C2BB6A3}"/>
              </a:ext>
            </a:extLst>
          </p:cNvPr>
          <p:cNvSpPr/>
          <p:nvPr userDrawn="1"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98695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667F3-A942-43B7-9681-6435F4941075}" type="datetime1">
              <a:rPr lang="en-US" smtClean="0"/>
              <a:t>1/20/2025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040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1346200"/>
            <a:ext cx="2448033" cy="4530725"/>
          </a:xfrm>
        </p:spPr>
        <p:txBody>
          <a:bodyPr vert="eaVert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76BB9-001A-4B59-8C51-603E71AE3226}" type="datetime1">
              <a:rPr lang="en-US" noProof="0" smtClean="0"/>
              <a:t>1/20/2025</a:t>
            </a:fld>
            <a:endParaRPr lang="en-US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Footer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406879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D7CA8-A430-217A-BE13-B4B3925524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FBD13E-82D6-85A2-E087-49D72F112A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77D0AD-A4C1-716F-DF0C-23F0AA6BC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75679A-CB77-D824-D47D-BD1D8133B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7B8DE9-B811-434F-5D8D-82812492A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3BF350-784F-4E99-905D-4E32A8A04E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828297"/>
      </p:ext>
    </p:extLst>
  </p:cSld>
  <p:clrMapOvr>
    <a:masterClrMapping/>
  </p:clrMapOvr>
  <p:transition spd="slow">
    <p:pull dir="l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150CD-1001-84F4-6C8F-5BC5D6F71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BAA05E-FC53-2411-4F54-E9C46644DA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8B39DA-64A0-E86C-FC30-E0F9E72A0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078DF6-5BF2-41EF-6E5B-45DA87A09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92E5A6-4FDE-0692-EBDD-55AFF03CB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2788F3-4120-4BCB-899E-F1B1C39D6B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2588820"/>
      </p:ext>
    </p:extLst>
  </p:cSld>
  <p:clrMapOvr>
    <a:masterClrMapping/>
  </p:clrMapOvr>
  <p:transition spd="slow">
    <p:pull dir="l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E73B0-1B5F-4716-1C6B-C5B36F8AA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9C20B9-576B-9C07-988F-5390221576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E5FCEE-53E3-33D8-C750-874F7CAF8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4ECB26-3819-7F0A-F52E-F88203731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C517F-BB8A-D41A-7DBA-79E874437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E86B48-E35F-4C31-918E-422E0FE7F0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0882717"/>
      </p:ext>
    </p:extLst>
  </p:cSld>
  <p:clrMapOvr>
    <a:masterClrMapping/>
  </p:clrMapOvr>
  <p:transition spd="slow">
    <p:pull dir="l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BCF5A-2695-9B37-F631-62A885491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A9BC6-5415-5F19-AC29-0301B1521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24585F-0567-90BD-3A13-48BD1C221E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D379DD-89F3-1E8F-A685-E8C428806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513CD9-3C5D-0125-3EA6-E74E061E3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B7563D-CCCE-D166-964B-5C1EB3B59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13E70C-A675-4DEB-99E0-0E0D558922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1113175"/>
      </p:ext>
    </p:extLst>
  </p:cSld>
  <p:clrMapOvr>
    <a:masterClrMapping/>
  </p:clrMapOvr>
  <p:transition spd="slow">
    <p:pull dir="l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87A78-AF7B-D947-FC4B-BCF932BD0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B327E-A9A2-BE69-5D0C-5D3A0841B7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0D228C-CCA0-ACC8-D41F-DD3AEA105F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99E561-E0EE-DD48-7816-F940FD9193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112D40-3CB9-E0F5-FDA4-659E62DE1C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9829A0-96E2-BDE1-D7EC-CB298B4D2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4908CA-3AA8-0253-F004-F38BF7C4B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5124E8-A656-4297-A8E1-AA8C49EB3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ACBB6A-A014-42BC-A91D-3726C8FB613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2482301"/>
      </p:ext>
    </p:extLst>
  </p:cSld>
  <p:clrMapOvr>
    <a:masterClrMapping/>
  </p:clrMapOvr>
  <p:transition spd="slow">
    <p:pull dir="l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796D8-3DA5-5E16-7A6A-562F4DECC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2054C9-4295-B24C-2E44-62FB2139D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8DE2B3-7E0C-C4BA-ACE9-75E20D1C4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ADADF2-035D-A699-E40A-F4D2D9C61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7719F5-BBCA-4CE8-BBC2-127CAB25E2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9755433"/>
      </p:ext>
    </p:extLst>
  </p:cSld>
  <p:clrMapOvr>
    <a:masterClrMapping/>
  </p:clrMapOvr>
  <p:transition spd="slow">
    <p:pull dir="l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7267A6-1CCF-0ECF-3124-925505F7E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07C8AC-5BB9-46FD-A3B1-B3BB8032E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05B75E-7C5E-70DE-E881-41BB9F4D5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E15B7B-0BEA-4A09-B6F4-7620450215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3614976"/>
      </p:ext>
    </p:extLst>
  </p:cSld>
  <p:clrMapOvr>
    <a:masterClrMapping/>
  </p:clrMapOvr>
  <p:transition spd="slow">
    <p:pull dir="l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21ED7-0FED-6DD2-FB61-68D32B4BC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EE21D-4261-4A28-0003-CF6108EFB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0662E0-CDD5-F1E4-6191-06D7670EB0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DC58C-1D09-1C6F-8449-5D102BBC1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18BDEC-C268-ED63-1069-5003374CC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179634-FD0E-6DE1-155A-71832F85D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F7F2F3-5AF6-4C95-AA2A-E3793E2EEA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3038245"/>
      </p:ext>
    </p:extLst>
  </p:cSld>
  <p:clrMapOvr>
    <a:masterClrMapping/>
  </p:clrMapOvr>
  <p:transition spd="slow">
    <p:pull dir="l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DC9A2-6D81-3B92-1559-2062DB07E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C939B5-4708-386A-B36D-1AF161B868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53A475-1BC3-2D3E-ED93-0BC50B4423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FBAEF2-9121-5C5B-F33C-52A93A448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52235-7CBA-AF09-F0B4-7C53D0D49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54BD1D-E8D1-37B0-C9DD-48718330E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E5318B-EF6C-4976-AA18-42B75B19F7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8353887"/>
      </p:ext>
    </p:extLst>
  </p:cSld>
  <p:clrMapOvr>
    <a:masterClrMapping/>
  </p:clrMapOvr>
  <p:transition spd="slow">
    <p:pull dir="l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8CF8C-46AB-59E2-BB90-08227F7DA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650402-0581-65C2-0504-5E18FCBD2F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5BC5C5-A654-F36A-2C97-94DC549BB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DDDB52-EFC4-381C-522D-D54B2D3D2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7217D4-A3E9-FB90-FBDB-C6F33CCE1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B4C812-E65C-4587-A383-202BE6353C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8867363"/>
      </p:ext>
    </p:extLst>
  </p:cSld>
  <p:clrMapOvr>
    <a:masterClrMapping/>
  </p:clrMapOvr>
  <p:transition spd="slow">
    <p:pull dir="l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C6498A-1361-56A9-0ADB-33A0B35F9F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28A777-7A40-1693-9FED-2AD3E02690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DC10CD-7E05-069C-8172-6DC5A87A7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92B6B8-DBEB-BB4F-E9C2-5FA30EE5F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434CC-C722-AFD0-233E-B19116D89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CA61E5-F05B-40D7-8C4E-66E398B96E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6866802"/>
      </p:ext>
    </p:extLst>
  </p:cSld>
  <p:clrMapOvr>
    <a:masterClrMapping/>
  </p:clrMapOvr>
  <p:transition spd="slow">
    <p:pull dir="l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élogramme 14">
            <a:extLst>
              <a:ext uri="{FF2B5EF4-FFF2-40B4-BE49-F238E27FC236}">
                <a16:creationId xmlns:a16="http://schemas.microsoft.com/office/drawing/2014/main" id="{D20796F3-5674-4AF5-9623-575731F82E52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10F8E8D-DF54-49BE-BDBC-401B280C4E3C}" type="datetime1">
              <a:rPr lang="en-US" noProof="0" smtClean="0"/>
              <a:t>1/20/2025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8" r:id="rId2"/>
    <p:sldLayoutId id="2147483707" r:id="rId3"/>
    <p:sldLayoutId id="2147483708" r:id="rId4"/>
    <p:sldLayoutId id="2147483719" r:id="rId5"/>
    <p:sldLayoutId id="2147483709" r:id="rId6"/>
    <p:sldLayoutId id="2147483716" r:id="rId7"/>
    <p:sldLayoutId id="2147483710" r:id="rId8"/>
    <p:sldLayoutId id="2147483711" r:id="rId9"/>
    <p:sldLayoutId id="2147483712" r:id="rId10"/>
    <p:sldLayoutId id="2147483727" r:id="rId11"/>
    <p:sldLayoutId id="2147483720" r:id="rId12"/>
    <p:sldLayoutId id="2147483721" r:id="rId13"/>
    <p:sldLayoutId id="2147483725" r:id="rId14"/>
    <p:sldLayoutId id="2147483726" r:id="rId15"/>
    <p:sldLayoutId id="2147483722" r:id="rId16"/>
    <p:sldLayoutId id="2147483723" r:id="rId17"/>
    <p:sldLayoutId id="2147483715" r:id="rId18"/>
    <p:sldLayoutId id="2147483713" r:id="rId19"/>
    <p:sldLayoutId id="2147483714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703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F3B6678-3E0F-5248-BFA7-7D67A5458F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3E74114-D541-D84C-0B7B-BF14755A3A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9B2E3CA-5477-FE13-59B9-5C97F64B3AE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6EBDEA6-68D9-0478-56F3-7DA2D4AC30C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8737144-519D-0308-18D8-98CD406275E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2F459A1-37F7-4E7C-ADDB-A72B675F6B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7270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ransition spd="slow">
    <p:pull dir="lu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2163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17FF9C-6A7E-4A79-81BB-438E8EA9676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73565" y="1474159"/>
            <a:ext cx="3850207" cy="4439569"/>
          </a:xfrm>
        </p:spPr>
        <p:txBody>
          <a:bodyPr>
            <a:normAutofit fontScale="90000"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The Most Important Things This Life Has To Offer!</a:t>
            </a:r>
            <a:endParaRPr lang="en-US" sz="9600" dirty="0">
              <a:solidFill>
                <a:schemeClr val="tx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FFB5E3C-FE17-44EA-B59B-183125D08F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5400000">
            <a:off x="4074430" y="3017872"/>
            <a:ext cx="4526280" cy="135214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The ONE THING?</a:t>
            </a:r>
          </a:p>
        </p:txBody>
      </p:sp>
      <p:pic>
        <p:nvPicPr>
          <p:cNvPr id="7" name="Picture 13">
            <a:extLst>
              <a:ext uri="{FF2B5EF4-FFF2-40B4-BE49-F238E27FC236}">
                <a16:creationId xmlns:a16="http://schemas.microsoft.com/office/drawing/2014/main" id="{2BB240FF-6C77-2A4D-7109-CEAF9A4B6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843" y="2242225"/>
            <a:ext cx="1684338" cy="341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14">
            <a:extLst>
              <a:ext uri="{FF2B5EF4-FFF2-40B4-BE49-F238E27FC236}">
                <a16:creationId xmlns:a16="http://schemas.microsoft.com/office/drawing/2014/main" id="{1C39403E-1C72-43DD-8EAA-2090EC4C0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7012" y="938719"/>
            <a:ext cx="2286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YOU</a:t>
            </a:r>
          </a:p>
        </p:txBody>
      </p:sp>
    </p:spTree>
    <p:extLst>
      <p:ext uri="{BB962C8B-B14F-4D97-AF65-F5344CB8AC3E}">
        <p14:creationId xmlns:p14="http://schemas.microsoft.com/office/powerpoint/2010/main" val="4172296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8830E-63EC-B8FC-AA1B-5A4D11164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4254080-A139-CC4E-76F2-B879A0D5925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9794" y="1951841"/>
            <a:ext cx="3558376" cy="4439569"/>
          </a:xfrm>
        </p:spPr>
        <p:txBody>
          <a:bodyPr>
            <a:normAutofit fontScale="90000"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ALL of the Spiritual Blessings God has to offer in this life &amp; the life to come!</a:t>
            </a:r>
            <a:endParaRPr lang="en-US" sz="22600" dirty="0">
              <a:solidFill>
                <a:schemeClr val="tx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9BA2244-0F5B-D407-FC51-6B2182A8A2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5400000">
            <a:off x="4074430" y="3017872"/>
            <a:ext cx="4526280" cy="135214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The ONE THING?</a:t>
            </a:r>
          </a:p>
        </p:txBody>
      </p:sp>
      <p:sp>
        <p:nvSpPr>
          <p:cNvPr id="6" name="Text Box 18">
            <a:extLst>
              <a:ext uri="{FF2B5EF4-FFF2-40B4-BE49-F238E27FC236}">
                <a16:creationId xmlns:a16="http://schemas.microsoft.com/office/drawing/2014/main" id="{221380D2-D3B8-248D-EB32-E5D97F5124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116394"/>
            <a:ext cx="784860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 i="1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One Thing That Stands Between</a:t>
            </a:r>
          </a:p>
        </p:txBody>
      </p:sp>
      <p:sp>
        <p:nvSpPr>
          <p:cNvPr id="9" name="Text Box 21">
            <a:extLst>
              <a:ext uri="{FF2B5EF4-FFF2-40B4-BE49-F238E27FC236}">
                <a16:creationId xmlns:a16="http://schemas.microsoft.com/office/drawing/2014/main" id="{699049FF-2554-3B46-86AB-5413154CB7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6252" y="2040357"/>
            <a:ext cx="2971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MANKIND</a:t>
            </a:r>
          </a:p>
        </p:txBody>
      </p:sp>
      <p:pic>
        <p:nvPicPr>
          <p:cNvPr id="10" name="Picture 17">
            <a:extLst>
              <a:ext uri="{FF2B5EF4-FFF2-40B4-BE49-F238E27FC236}">
                <a16:creationId xmlns:a16="http://schemas.microsoft.com/office/drawing/2014/main" id="{7FEDA826-3136-136F-5955-0932CCF64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5346" y="1870720"/>
            <a:ext cx="2699426" cy="4319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A group of people standing together&#10;&#10;Description automatically generated">
            <a:extLst>
              <a:ext uri="{FF2B5EF4-FFF2-40B4-BE49-F238E27FC236}">
                <a16:creationId xmlns:a16="http://schemas.microsoft.com/office/drawing/2014/main" id="{E6FAE909-56DA-25AB-CDB0-0A2BF0DC5B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40" y="2583664"/>
            <a:ext cx="4844382" cy="350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28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872937"/>
          </a:xfrm>
        </p:spPr>
        <p:txBody>
          <a:bodyPr>
            <a:normAutofit fontScale="90000"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Believing Jesus is The Christ, The Son of God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6730" y="2266546"/>
            <a:ext cx="9968949" cy="3959156"/>
          </a:xfrm>
        </p:spPr>
        <p:txBody>
          <a:bodyPr>
            <a:normAutofit fontScale="92500" lnSpcReduction="10000"/>
          </a:bodyPr>
          <a:lstStyle/>
          <a:p>
            <a:r>
              <a:rPr lang="en-US" sz="3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BELIEF comes from HEARING THE WORD OF GOD – Romans 10:17 NKJV 17 So then faith comes by hearing, and hearing by the word of God.”.</a:t>
            </a:r>
          </a:p>
          <a:p>
            <a:r>
              <a:rPr lang="en-US" sz="3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Jesus says it is ESSENTIAL for us to Believe on Him – John 8:24 NKJV 24 "Therefore I said to you that you will die in your sins; for if you do not believe that I am He, you will die in your sins."</a:t>
            </a:r>
          </a:p>
          <a:p>
            <a:pPr marL="0" indent="0">
              <a:buNone/>
            </a:pPr>
            <a:endParaRPr lang="en-US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1147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33E85-76FB-96A9-77E4-59D08E290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182F12B-ADE0-2D8D-0DBE-E629ACC77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649201"/>
          </a:xfrm>
        </p:spPr>
        <p:txBody>
          <a:bodyPr>
            <a:normAutofit/>
          </a:bodyPr>
          <a:lstStyle/>
          <a:p>
            <a:pPr lvl="0" algn="ctr" eaLnBrk="0" fontAlgn="base" hangingPunct="0">
              <a:lnSpc>
                <a:spcPct val="100000"/>
              </a:lnSpc>
              <a:spcAft>
                <a:spcPct val="0"/>
              </a:spcAft>
              <a:defRPr/>
            </a:pPr>
            <a:r>
              <a:rPr lang="en-US" altLang="en-US" sz="9600" spc="0" dirty="0">
                <a:solidFill>
                  <a:srgbClr val="000000"/>
                </a:solidFill>
                <a:latin typeface="Georgia" panose="02040502050405020303" pitchFamily="18" charset="0"/>
                <a:ea typeface="+mn-ea"/>
                <a:cs typeface="+mn-cs"/>
              </a:rPr>
              <a:t>REPENTANCE </a:t>
            </a:r>
            <a:endParaRPr kumimoji="0" lang="en-US" altLang="en-US" sz="9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C277ECC-2850-8C64-DFF2-BB2BAA3E5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6730" y="2266546"/>
            <a:ext cx="9968949" cy="3959156"/>
          </a:xfrm>
        </p:spPr>
        <p:txBody>
          <a:bodyPr>
            <a:normAutofit/>
          </a:bodyPr>
          <a:lstStyle/>
          <a:p>
            <a:r>
              <a:rPr lang="en-US" sz="3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All men COMMANDED to REPENT - Acts 17:30 NKJV 30 "Truly, these times of ignorance God overlooked, but now commands all men everywhere to repent,”</a:t>
            </a:r>
          </a:p>
          <a:p>
            <a:r>
              <a:rPr lang="en-US" sz="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BUT – this is where most religious people will STOP!</a:t>
            </a:r>
          </a:p>
          <a:p>
            <a:pPr marL="0" indent="0">
              <a:buNone/>
            </a:pPr>
            <a:endParaRPr lang="en-US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00428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7D924-B466-ECAE-BC93-2BC1CA292F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7720A43-642A-C6E9-7FBA-42F01F898E8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9794" y="1951841"/>
            <a:ext cx="3558376" cy="4439569"/>
          </a:xfrm>
        </p:spPr>
        <p:txBody>
          <a:bodyPr>
            <a:normAutofit fontScale="90000"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ALL of the Spiritual Blessings God has to offer in this life &amp; the life to come!</a:t>
            </a:r>
            <a:endParaRPr lang="en-US" sz="22600" dirty="0">
              <a:solidFill>
                <a:schemeClr val="tx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2D5333A-E004-5053-53CF-5E01CFF6C2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5400000">
            <a:off x="4084158" y="3918788"/>
            <a:ext cx="4526280" cy="135214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WATER BAPTISM</a:t>
            </a:r>
          </a:p>
        </p:txBody>
      </p:sp>
      <p:sp>
        <p:nvSpPr>
          <p:cNvPr id="6" name="Text Box 18">
            <a:extLst>
              <a:ext uri="{FF2B5EF4-FFF2-40B4-BE49-F238E27FC236}">
                <a16:creationId xmlns:a16="http://schemas.microsoft.com/office/drawing/2014/main" id="{4CC2A372-5569-2004-5EED-99D89DC0F7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116394"/>
            <a:ext cx="784860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 i="1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One Thing That Stands Between</a:t>
            </a:r>
          </a:p>
        </p:txBody>
      </p:sp>
      <p:sp>
        <p:nvSpPr>
          <p:cNvPr id="9" name="Text Box 21">
            <a:extLst>
              <a:ext uri="{FF2B5EF4-FFF2-40B4-BE49-F238E27FC236}">
                <a16:creationId xmlns:a16="http://schemas.microsoft.com/office/drawing/2014/main" id="{F632006F-DEA3-2F61-1C02-5D3E48CCD5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6252" y="2040357"/>
            <a:ext cx="29718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ALIEN SINNER</a:t>
            </a:r>
          </a:p>
        </p:txBody>
      </p:sp>
      <p:pic>
        <p:nvPicPr>
          <p:cNvPr id="2" name="Picture 8">
            <a:extLst>
              <a:ext uri="{FF2B5EF4-FFF2-40B4-BE49-F238E27FC236}">
                <a16:creationId xmlns:a16="http://schemas.microsoft.com/office/drawing/2014/main" id="{856DEAFE-DFA3-6EB5-B8B8-F0D1E5162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5422" y="3190507"/>
            <a:ext cx="136525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7">
            <a:extLst>
              <a:ext uri="{FF2B5EF4-FFF2-40B4-BE49-F238E27FC236}">
                <a16:creationId xmlns:a16="http://schemas.microsoft.com/office/drawing/2014/main" id="{A17CF18D-0714-AB23-85E3-78C53DD8E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368" y="2112889"/>
            <a:ext cx="2699426" cy="4319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7">
            <a:extLst>
              <a:ext uri="{FF2B5EF4-FFF2-40B4-BE49-F238E27FC236}">
                <a16:creationId xmlns:a16="http://schemas.microsoft.com/office/drawing/2014/main" id="{3231409E-CC50-5219-0CF8-BCC0058CF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368" y="2153450"/>
            <a:ext cx="2699426" cy="4319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900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1C535-6093-CF32-A8A7-A15A98D46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CFD1535-0C22-138B-B280-B29A12C93FC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9794" y="1951841"/>
            <a:ext cx="3558376" cy="4439569"/>
          </a:xfrm>
        </p:spPr>
        <p:txBody>
          <a:bodyPr>
            <a:normAutofit fontScale="90000"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ALL of the Spiritual Blessings God has to offer in this life &amp; the life to come!</a:t>
            </a:r>
            <a:endParaRPr lang="en-US" sz="22600" dirty="0">
              <a:solidFill>
                <a:schemeClr val="tx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5C6F917-EE0D-8230-D913-5EC0A1E98A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5400000">
            <a:off x="4084158" y="3918788"/>
            <a:ext cx="4526280" cy="135214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WATER BAPTISM</a:t>
            </a:r>
          </a:p>
        </p:txBody>
      </p:sp>
      <p:sp>
        <p:nvSpPr>
          <p:cNvPr id="6" name="Text Box 18">
            <a:extLst>
              <a:ext uri="{FF2B5EF4-FFF2-40B4-BE49-F238E27FC236}">
                <a16:creationId xmlns:a16="http://schemas.microsoft.com/office/drawing/2014/main" id="{D3B209D7-30D2-F78A-1DF5-243636ACAF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116394"/>
            <a:ext cx="784860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 i="1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One Thing That Stands Between</a:t>
            </a:r>
          </a:p>
        </p:txBody>
      </p:sp>
      <p:sp>
        <p:nvSpPr>
          <p:cNvPr id="9" name="Text Box 21">
            <a:extLst>
              <a:ext uri="{FF2B5EF4-FFF2-40B4-BE49-F238E27FC236}">
                <a16:creationId xmlns:a16="http://schemas.microsoft.com/office/drawing/2014/main" id="{EACB460D-1A1D-572E-830B-FD143F46C7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6252" y="2040357"/>
            <a:ext cx="29718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ALIEN SINNER</a:t>
            </a:r>
          </a:p>
        </p:txBody>
      </p:sp>
      <p:pic>
        <p:nvPicPr>
          <p:cNvPr id="2" name="Picture 8">
            <a:extLst>
              <a:ext uri="{FF2B5EF4-FFF2-40B4-BE49-F238E27FC236}">
                <a16:creationId xmlns:a16="http://schemas.microsoft.com/office/drawing/2014/main" id="{39F42409-D80F-9ADC-B81B-DB74CF856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5422" y="3190507"/>
            <a:ext cx="136525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747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5AF8D1-BC49-3D1A-1263-17F51889B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90CE094-4917-DBBB-2DCA-A170CB5DF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649201"/>
          </a:xfrm>
        </p:spPr>
        <p:txBody>
          <a:bodyPr>
            <a:normAutofit/>
          </a:bodyPr>
          <a:lstStyle/>
          <a:p>
            <a:pPr lvl="0" algn="ctr" eaLnBrk="0" fontAlgn="base" hangingPunct="0">
              <a:lnSpc>
                <a:spcPct val="100000"/>
              </a:lnSpc>
              <a:spcAft>
                <a:spcPct val="0"/>
              </a:spcAft>
              <a:defRPr/>
            </a:pPr>
            <a:r>
              <a:rPr lang="en-US" altLang="en-US" sz="9600" spc="0" dirty="0">
                <a:solidFill>
                  <a:srgbClr val="000000"/>
                </a:solidFill>
                <a:latin typeface="Georgia" panose="02040502050405020303" pitchFamily="18" charset="0"/>
                <a:ea typeface="+mn-ea"/>
                <a:cs typeface="+mn-cs"/>
              </a:rPr>
              <a:t>MARK 16:15,16</a:t>
            </a:r>
            <a:endParaRPr kumimoji="0" lang="en-US" altLang="en-US" sz="9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F21C10F-4B97-C881-D25C-CD9C9C0E69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6730" y="2266545"/>
            <a:ext cx="9968949" cy="4304851"/>
          </a:xfrm>
        </p:spPr>
        <p:txBody>
          <a:bodyPr>
            <a:normAutofit fontScale="92500"/>
          </a:bodyPr>
          <a:lstStyle/>
          <a:p>
            <a:r>
              <a:rPr lang="en-US" sz="5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“And He said to them, "Go into all the world and preach the gospel to every creature. 16 "He who believes and is baptized will be saved; but he who does not believe will be condemned.”</a:t>
            </a:r>
          </a:p>
          <a:p>
            <a:endParaRPr lang="en-US" sz="3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0" indent="0">
              <a:buNone/>
            </a:pPr>
            <a:endParaRPr lang="en-US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77973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3DC17-5558-B9AB-B2FA-545F3B47C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02546C5-41CC-37F6-BEC8-C3955FC1B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2"/>
            <a:ext cx="10058400" cy="2466325"/>
          </a:xfrm>
        </p:spPr>
        <p:txBody>
          <a:bodyPr>
            <a:noAutofit/>
          </a:bodyPr>
          <a:lstStyle/>
          <a:p>
            <a:pPr lvl="0" algn="ctr" eaLnBrk="0" fontAlgn="base" hangingPunct="0">
              <a:lnSpc>
                <a:spcPct val="100000"/>
              </a:lnSpc>
              <a:spcAft>
                <a:spcPct val="0"/>
              </a:spcAft>
              <a:defRPr/>
            </a:pPr>
            <a:r>
              <a:rPr lang="en-US" altLang="en-US" spc="0" dirty="0">
                <a:solidFill>
                  <a:srgbClr val="000000"/>
                </a:solidFill>
                <a:latin typeface="Georgia" panose="02040502050405020303" pitchFamily="18" charset="0"/>
                <a:ea typeface="+mn-ea"/>
                <a:cs typeface="+mn-cs"/>
              </a:rPr>
              <a:t>BAPTISM STANDS BETWEEN THE ALIEN SINNER AND SALVATION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DBA4E68-C71B-BF85-6850-D0446BCF71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6730" y="2752928"/>
            <a:ext cx="9968949" cy="3818468"/>
          </a:xfrm>
        </p:spPr>
        <p:txBody>
          <a:bodyPr>
            <a:normAutofit/>
          </a:bodyPr>
          <a:lstStyle/>
          <a:p>
            <a:r>
              <a:rPr lang="en-US" sz="5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Acts 2:38 Peter was inspired by the Holy Spirit</a:t>
            </a:r>
          </a:p>
          <a:p>
            <a:r>
              <a:rPr lang="en-US" sz="5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He said BAPTISM was FOR THE REMISSION OF SINS!</a:t>
            </a:r>
            <a:endParaRPr lang="en-US" sz="3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0" indent="0">
              <a:buNone/>
            </a:pPr>
            <a:endParaRPr lang="en-US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91252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2">
            <a:extLst>
              <a:ext uri="{FF2B5EF4-FFF2-40B4-BE49-F238E27FC236}">
                <a16:creationId xmlns:a16="http://schemas.microsoft.com/office/drawing/2014/main" id="{1513242A-2ADF-106C-0ADE-B004C73EF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228600"/>
            <a:ext cx="784860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6600" b="1" i="1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Stands Between</a:t>
            </a:r>
          </a:p>
        </p:txBody>
      </p:sp>
      <p:sp>
        <p:nvSpPr>
          <p:cNvPr id="78851" name="Text Box 3">
            <a:extLst>
              <a:ext uri="{FF2B5EF4-FFF2-40B4-BE49-F238E27FC236}">
                <a16:creationId xmlns:a16="http://schemas.microsoft.com/office/drawing/2014/main" id="{EF1A373B-3B4A-C6F8-F1A0-AF6A26ADCB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800" y="1524001"/>
            <a:ext cx="3581400" cy="26161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ts val="1200"/>
              </a:spcBef>
              <a:spcAft>
                <a:spcPct val="0"/>
              </a:spcAft>
            </a:pPr>
            <a:r>
              <a:rPr lang="en-US" altLang="en-US" sz="48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Remission</a:t>
            </a:r>
          </a:p>
          <a:p>
            <a:pPr algn="ctr" eaLnBrk="0" fontAlgn="base" hangingPunct="0">
              <a:spcBef>
                <a:spcPts val="1200"/>
              </a:spcBef>
              <a:spcAft>
                <a:spcPct val="0"/>
              </a:spcAft>
            </a:pPr>
            <a:r>
              <a:rPr lang="en-US" altLang="en-US" sz="48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Of</a:t>
            </a:r>
          </a:p>
          <a:p>
            <a:pPr algn="ctr" eaLnBrk="0" fontAlgn="base" hangingPunct="0">
              <a:spcBef>
                <a:spcPts val="1200"/>
              </a:spcBef>
              <a:spcAft>
                <a:spcPct val="0"/>
              </a:spcAft>
            </a:pPr>
            <a:r>
              <a:rPr lang="en-US" altLang="en-US" sz="48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Sins</a:t>
            </a:r>
          </a:p>
        </p:txBody>
      </p:sp>
      <p:sp>
        <p:nvSpPr>
          <p:cNvPr id="78852" name="Text Box 4">
            <a:extLst>
              <a:ext uri="{FF2B5EF4-FFF2-40B4-BE49-F238E27FC236}">
                <a16:creationId xmlns:a16="http://schemas.microsoft.com/office/drawing/2014/main" id="{ECE34A15-10B3-5EA7-56A4-B747CE4044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524001"/>
            <a:ext cx="2667000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4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Alien Sinner</a:t>
            </a:r>
          </a:p>
        </p:txBody>
      </p:sp>
      <p:pic>
        <p:nvPicPr>
          <p:cNvPr id="78853" name="Picture 5">
            <a:extLst>
              <a:ext uri="{FF2B5EF4-FFF2-40B4-BE49-F238E27FC236}">
                <a16:creationId xmlns:a16="http://schemas.microsoft.com/office/drawing/2014/main" id="{1B2D0CD5-D791-9FAE-7279-E309099D4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469" y="2970551"/>
            <a:ext cx="136525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854" name="Text Box 6">
            <a:extLst>
              <a:ext uri="{FF2B5EF4-FFF2-40B4-BE49-F238E27FC236}">
                <a16:creationId xmlns:a16="http://schemas.microsoft.com/office/drawing/2014/main" id="{407B028E-682C-D811-3EF8-C755B55FA8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1219201"/>
            <a:ext cx="762000" cy="5370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900" b="1" i="1">
                <a:solidFill>
                  <a:srgbClr val="FFFFFF"/>
                </a:solidFill>
                <a:latin typeface="Georgia" panose="02040502050405020303" pitchFamily="18" charset="0"/>
              </a:rPr>
              <a:t>BAPTISM</a:t>
            </a:r>
          </a:p>
        </p:txBody>
      </p:sp>
      <p:sp>
        <p:nvSpPr>
          <p:cNvPr id="78856" name="Text Box 8">
            <a:extLst>
              <a:ext uri="{FF2B5EF4-FFF2-40B4-BE49-F238E27FC236}">
                <a16:creationId xmlns:a16="http://schemas.microsoft.com/office/drawing/2014/main" id="{1C44F98C-EC17-D2C7-6310-A0065B449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800" y="4495801"/>
            <a:ext cx="3581400" cy="142192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48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Acts</a:t>
            </a:r>
          </a:p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48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10:47,48</a:t>
            </a: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923D358F-58F4-C49F-4402-A49B791E3DA7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3087998" y="3239193"/>
            <a:ext cx="5179980" cy="1600438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4900" b="1" i="1" dirty="0">
                <a:latin typeface="Georgia" panose="02040502050405020303" pitchFamily="18" charset="0"/>
              </a:rPr>
              <a:t>WATER BAPTISM</a:t>
            </a: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8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8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8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8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0" grpId="0"/>
      <p:bldP spid="78851" grpId="0" animBg="1"/>
      <p:bldP spid="78852" grpId="0"/>
      <p:bldP spid="78856" grpId="0" animBg="1"/>
      <p:bldP spid="2" grpId="0" build="allAtOnce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D8C0AC-094B-74B5-FD55-B83913EED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2">
            <a:extLst>
              <a:ext uri="{FF2B5EF4-FFF2-40B4-BE49-F238E27FC236}">
                <a16:creationId xmlns:a16="http://schemas.microsoft.com/office/drawing/2014/main" id="{351B0193-F4C5-88F9-4662-50A6F57B1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228600"/>
            <a:ext cx="784860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6600" b="1" i="1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Stands Between</a:t>
            </a:r>
          </a:p>
        </p:txBody>
      </p:sp>
      <p:sp>
        <p:nvSpPr>
          <p:cNvPr id="78851" name="Text Box 3">
            <a:extLst>
              <a:ext uri="{FF2B5EF4-FFF2-40B4-BE49-F238E27FC236}">
                <a16:creationId xmlns:a16="http://schemas.microsoft.com/office/drawing/2014/main" id="{EEE00378-F76F-0CF6-017E-DCCBD1CB1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6493" y="1441574"/>
            <a:ext cx="3581400" cy="230832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ts val="1200"/>
              </a:spcBef>
              <a:spcAft>
                <a:spcPct val="0"/>
              </a:spcAft>
            </a:pPr>
            <a:r>
              <a:rPr lang="en-US" altLang="en-US" sz="48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Washing away  of sins</a:t>
            </a:r>
          </a:p>
        </p:txBody>
      </p:sp>
      <p:sp>
        <p:nvSpPr>
          <p:cNvPr id="78852" name="Text Box 4">
            <a:extLst>
              <a:ext uri="{FF2B5EF4-FFF2-40B4-BE49-F238E27FC236}">
                <a16:creationId xmlns:a16="http://schemas.microsoft.com/office/drawing/2014/main" id="{C3889AC9-B0A5-C618-6C6F-7BAB031333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524001"/>
            <a:ext cx="2667000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4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Alien Sinner</a:t>
            </a:r>
          </a:p>
        </p:txBody>
      </p:sp>
      <p:pic>
        <p:nvPicPr>
          <p:cNvPr id="78853" name="Picture 5">
            <a:extLst>
              <a:ext uri="{FF2B5EF4-FFF2-40B4-BE49-F238E27FC236}">
                <a16:creationId xmlns:a16="http://schemas.microsoft.com/office/drawing/2014/main" id="{56C25486-C88C-53AB-8069-AC4DD40CA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469" y="2970551"/>
            <a:ext cx="136525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854" name="Text Box 6">
            <a:extLst>
              <a:ext uri="{FF2B5EF4-FFF2-40B4-BE49-F238E27FC236}">
                <a16:creationId xmlns:a16="http://schemas.microsoft.com/office/drawing/2014/main" id="{36ADBD75-E8BA-B9F8-6A4A-88218E18F2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1219201"/>
            <a:ext cx="762000" cy="5370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900" b="1" i="1">
                <a:solidFill>
                  <a:srgbClr val="FFFFFF"/>
                </a:solidFill>
                <a:latin typeface="Georgia" panose="02040502050405020303" pitchFamily="18" charset="0"/>
              </a:rPr>
              <a:t>BAPTISM</a:t>
            </a:r>
          </a:p>
        </p:txBody>
      </p:sp>
      <p:sp>
        <p:nvSpPr>
          <p:cNvPr id="78856" name="Text Box 8">
            <a:extLst>
              <a:ext uri="{FF2B5EF4-FFF2-40B4-BE49-F238E27FC236}">
                <a16:creationId xmlns:a16="http://schemas.microsoft.com/office/drawing/2014/main" id="{702050F9-95E3-8410-FC0E-2CF659253A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6493" y="3864322"/>
            <a:ext cx="3581400" cy="258532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0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Acts 22:16 “Arise and be baptized, and wash away your sins, calling on the name of the Lord.’”</a:t>
            </a: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0A8CA15B-0811-6BD0-7391-AC80CAC4B9D3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3087998" y="3239193"/>
            <a:ext cx="5179980" cy="1600438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4900" b="1" i="1" dirty="0">
                <a:latin typeface="Georgia" panose="02040502050405020303" pitchFamily="18" charset="0"/>
              </a:rPr>
              <a:t>WATER BAPTISM</a:t>
            </a:r>
          </a:p>
        </p:txBody>
      </p:sp>
    </p:spTree>
    <p:extLst>
      <p:ext uri="{BB962C8B-B14F-4D97-AF65-F5344CB8AC3E}">
        <p14:creationId xmlns:p14="http://schemas.microsoft.com/office/powerpoint/2010/main" val="1058447713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8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8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8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8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0" grpId="0"/>
      <p:bldP spid="78851" grpId="0" animBg="1"/>
      <p:bldP spid="78852" grpId="0"/>
      <p:bldP spid="78856" grpId="0" animBg="1"/>
      <p:bldP spid="2" grpId="0" build="allAtOnce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C75757-F1A4-642F-B596-E21745D54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2">
            <a:extLst>
              <a:ext uri="{FF2B5EF4-FFF2-40B4-BE49-F238E27FC236}">
                <a16:creationId xmlns:a16="http://schemas.microsoft.com/office/drawing/2014/main" id="{CD5BD831-E7F7-4114-1D6D-E1A98A2B7E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228600"/>
            <a:ext cx="784860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6600" b="1" i="1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Stands Between</a:t>
            </a:r>
          </a:p>
        </p:txBody>
      </p:sp>
      <p:sp>
        <p:nvSpPr>
          <p:cNvPr id="78851" name="Text Box 3">
            <a:extLst>
              <a:ext uri="{FF2B5EF4-FFF2-40B4-BE49-F238E27FC236}">
                <a16:creationId xmlns:a16="http://schemas.microsoft.com/office/drawing/2014/main" id="{634E382F-B471-5093-9578-9AA441BE22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6493" y="1441574"/>
            <a:ext cx="3581400" cy="15696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ts val="1200"/>
              </a:spcBef>
              <a:spcAft>
                <a:spcPct val="0"/>
              </a:spcAft>
            </a:pPr>
            <a:r>
              <a:rPr lang="en-US" altLang="en-US" sz="48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Death of Christ</a:t>
            </a:r>
          </a:p>
        </p:txBody>
      </p:sp>
      <p:sp>
        <p:nvSpPr>
          <p:cNvPr id="78852" name="Text Box 4">
            <a:extLst>
              <a:ext uri="{FF2B5EF4-FFF2-40B4-BE49-F238E27FC236}">
                <a16:creationId xmlns:a16="http://schemas.microsoft.com/office/drawing/2014/main" id="{E8B085A2-BC37-E6A3-6F94-64BADB834F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524001"/>
            <a:ext cx="2667000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4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Alien Sinner</a:t>
            </a:r>
          </a:p>
        </p:txBody>
      </p:sp>
      <p:pic>
        <p:nvPicPr>
          <p:cNvPr id="78853" name="Picture 5">
            <a:extLst>
              <a:ext uri="{FF2B5EF4-FFF2-40B4-BE49-F238E27FC236}">
                <a16:creationId xmlns:a16="http://schemas.microsoft.com/office/drawing/2014/main" id="{F2373A24-538A-E84C-0DAE-C9770156C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469" y="2970551"/>
            <a:ext cx="136525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854" name="Text Box 6">
            <a:extLst>
              <a:ext uri="{FF2B5EF4-FFF2-40B4-BE49-F238E27FC236}">
                <a16:creationId xmlns:a16="http://schemas.microsoft.com/office/drawing/2014/main" id="{254DEF7F-E0A5-DFE2-C7B4-EAC65E3A31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1219201"/>
            <a:ext cx="762000" cy="5370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900" b="1" i="1">
                <a:solidFill>
                  <a:srgbClr val="FFFFFF"/>
                </a:solidFill>
                <a:latin typeface="Georgia" panose="02040502050405020303" pitchFamily="18" charset="0"/>
              </a:rPr>
              <a:t>BAPTISM</a:t>
            </a:r>
          </a:p>
        </p:txBody>
      </p:sp>
      <p:sp>
        <p:nvSpPr>
          <p:cNvPr id="78856" name="Text Box 8">
            <a:extLst>
              <a:ext uri="{FF2B5EF4-FFF2-40B4-BE49-F238E27FC236}">
                <a16:creationId xmlns:a16="http://schemas.microsoft.com/office/drawing/2014/main" id="{D57C58FB-8BF6-1FC5-0B0B-9B45B3AD0B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6493" y="2916527"/>
            <a:ext cx="3581400" cy="34163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0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John 19:34  “one of the soldiers pierced His side with a spear, and immediately blood and water came out." </a:t>
            </a:r>
          </a:p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0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Matthew 26:28</a:t>
            </a: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748328F7-25AD-4386-1E1A-228DCC57DDF9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3087998" y="3239193"/>
            <a:ext cx="5179980" cy="1600438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4900" b="1" i="1" dirty="0">
                <a:latin typeface="Georgia" panose="02040502050405020303" pitchFamily="18" charset="0"/>
              </a:rPr>
              <a:t>WATER BAPTISM</a:t>
            </a:r>
          </a:p>
        </p:txBody>
      </p:sp>
    </p:spTree>
    <p:extLst>
      <p:ext uri="{BB962C8B-B14F-4D97-AF65-F5344CB8AC3E}">
        <p14:creationId xmlns:p14="http://schemas.microsoft.com/office/powerpoint/2010/main" val="2566951227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8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8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8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8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0" grpId="0"/>
      <p:bldP spid="78851" grpId="0" animBg="1"/>
      <p:bldP spid="78852" grpId="0"/>
      <p:bldP spid="78856" grpId="0" animBg="1"/>
      <p:bldP spid="2" grpId="0" build="allAtOnce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7D82E6-FB69-9D1B-03F7-537B2728F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2">
            <a:extLst>
              <a:ext uri="{FF2B5EF4-FFF2-40B4-BE49-F238E27FC236}">
                <a16:creationId xmlns:a16="http://schemas.microsoft.com/office/drawing/2014/main" id="{4A0F8C81-71BB-740D-9F1F-C82F398152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228600"/>
            <a:ext cx="784860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6600" b="1" i="1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Stands Between</a:t>
            </a:r>
          </a:p>
        </p:txBody>
      </p:sp>
      <p:sp>
        <p:nvSpPr>
          <p:cNvPr id="78851" name="Text Box 3">
            <a:extLst>
              <a:ext uri="{FF2B5EF4-FFF2-40B4-BE49-F238E27FC236}">
                <a16:creationId xmlns:a16="http://schemas.microsoft.com/office/drawing/2014/main" id="{F24112F4-8F1A-B8C1-2140-C4D96630C8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6493" y="1327150"/>
            <a:ext cx="3581400" cy="230832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ts val="1200"/>
              </a:spcBef>
              <a:spcAft>
                <a:spcPct val="0"/>
              </a:spcAft>
            </a:pPr>
            <a:r>
              <a:rPr lang="en-US" altLang="en-US" sz="48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Being A New Creature</a:t>
            </a:r>
          </a:p>
        </p:txBody>
      </p:sp>
      <p:sp>
        <p:nvSpPr>
          <p:cNvPr id="78852" name="Text Box 4">
            <a:extLst>
              <a:ext uri="{FF2B5EF4-FFF2-40B4-BE49-F238E27FC236}">
                <a16:creationId xmlns:a16="http://schemas.microsoft.com/office/drawing/2014/main" id="{050A37F0-69D2-BBFF-64DB-7476B568A4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524001"/>
            <a:ext cx="2667000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4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Alien Sinner</a:t>
            </a:r>
          </a:p>
        </p:txBody>
      </p:sp>
      <p:pic>
        <p:nvPicPr>
          <p:cNvPr id="78853" name="Picture 5">
            <a:extLst>
              <a:ext uri="{FF2B5EF4-FFF2-40B4-BE49-F238E27FC236}">
                <a16:creationId xmlns:a16="http://schemas.microsoft.com/office/drawing/2014/main" id="{4A1236D6-2673-3E73-4823-96D3CA6A9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469" y="2970551"/>
            <a:ext cx="136525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854" name="Text Box 6">
            <a:extLst>
              <a:ext uri="{FF2B5EF4-FFF2-40B4-BE49-F238E27FC236}">
                <a16:creationId xmlns:a16="http://schemas.microsoft.com/office/drawing/2014/main" id="{87F725E0-7DFC-01EB-E844-40AB96CCA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1219201"/>
            <a:ext cx="762000" cy="5370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900" b="1" i="1">
                <a:solidFill>
                  <a:srgbClr val="FFFFFF"/>
                </a:solidFill>
                <a:latin typeface="Georgia" panose="02040502050405020303" pitchFamily="18" charset="0"/>
              </a:rPr>
              <a:t>BAPTISM</a:t>
            </a:r>
          </a:p>
        </p:txBody>
      </p:sp>
      <p:sp>
        <p:nvSpPr>
          <p:cNvPr id="78856" name="Text Box 8">
            <a:extLst>
              <a:ext uri="{FF2B5EF4-FFF2-40B4-BE49-F238E27FC236}">
                <a16:creationId xmlns:a16="http://schemas.microsoft.com/office/drawing/2014/main" id="{2925D23E-56FA-0B8B-4587-F5CEA67FA1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6493" y="3890428"/>
            <a:ext cx="3581400" cy="258532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0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Roman 6:4,5 “should walk in newness of life”</a:t>
            </a:r>
          </a:p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0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2 Corinthians 5:17 “new creation”</a:t>
            </a: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23ED1CB9-7FEC-285E-1223-70727C7A2547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3087998" y="3239193"/>
            <a:ext cx="5179980" cy="1600438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4900" b="1" i="1" dirty="0">
                <a:latin typeface="Georgia" panose="02040502050405020303" pitchFamily="18" charset="0"/>
              </a:rPr>
              <a:t>WATER BAPTISM</a:t>
            </a:r>
          </a:p>
        </p:txBody>
      </p:sp>
    </p:spTree>
    <p:extLst>
      <p:ext uri="{BB962C8B-B14F-4D97-AF65-F5344CB8AC3E}">
        <p14:creationId xmlns:p14="http://schemas.microsoft.com/office/powerpoint/2010/main" val="4148483226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8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8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8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8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0" grpId="0"/>
      <p:bldP spid="78851" grpId="0" animBg="1"/>
      <p:bldP spid="78852" grpId="0"/>
      <p:bldP spid="78856" grpId="0" animBg="1"/>
      <p:bldP spid="2" grpId="0" build="allAtOnce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D564C7-9341-9F70-FBC6-EF61CF041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2">
            <a:extLst>
              <a:ext uri="{FF2B5EF4-FFF2-40B4-BE49-F238E27FC236}">
                <a16:creationId xmlns:a16="http://schemas.microsoft.com/office/drawing/2014/main" id="{B3BE5A03-5951-A218-BB55-6661B863A1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228600"/>
            <a:ext cx="784860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6600" b="1" i="1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Stands Between</a:t>
            </a:r>
          </a:p>
        </p:txBody>
      </p:sp>
      <p:sp>
        <p:nvSpPr>
          <p:cNvPr id="78851" name="Text Box 3">
            <a:extLst>
              <a:ext uri="{FF2B5EF4-FFF2-40B4-BE49-F238E27FC236}">
                <a16:creationId xmlns:a16="http://schemas.microsoft.com/office/drawing/2014/main" id="{86BA2669-CA2E-11EE-0E6B-6737E9528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6493" y="1194206"/>
            <a:ext cx="3581400" cy="144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ts val="1200"/>
              </a:spcBef>
              <a:spcAft>
                <a:spcPct val="0"/>
              </a:spcAft>
            </a:pPr>
            <a:r>
              <a:rPr lang="en-US" altLang="en-US" sz="4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Putting On Christ</a:t>
            </a:r>
          </a:p>
        </p:txBody>
      </p:sp>
      <p:sp>
        <p:nvSpPr>
          <p:cNvPr id="78852" name="Text Box 4">
            <a:extLst>
              <a:ext uri="{FF2B5EF4-FFF2-40B4-BE49-F238E27FC236}">
                <a16:creationId xmlns:a16="http://schemas.microsoft.com/office/drawing/2014/main" id="{EEE1E424-9784-C6AA-C5BB-70404F40C7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524001"/>
            <a:ext cx="2667000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4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Alien Sinner</a:t>
            </a:r>
          </a:p>
        </p:txBody>
      </p:sp>
      <p:pic>
        <p:nvPicPr>
          <p:cNvPr id="78853" name="Picture 5">
            <a:extLst>
              <a:ext uri="{FF2B5EF4-FFF2-40B4-BE49-F238E27FC236}">
                <a16:creationId xmlns:a16="http://schemas.microsoft.com/office/drawing/2014/main" id="{C180D52B-480E-2BDD-5D9E-CA1412E75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469" y="2970551"/>
            <a:ext cx="136525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854" name="Text Box 6">
            <a:extLst>
              <a:ext uri="{FF2B5EF4-FFF2-40B4-BE49-F238E27FC236}">
                <a16:creationId xmlns:a16="http://schemas.microsoft.com/office/drawing/2014/main" id="{2DA241F3-1838-553E-64CF-81E32CC976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1219201"/>
            <a:ext cx="762000" cy="5370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900" b="1" i="1">
                <a:solidFill>
                  <a:srgbClr val="FFFFFF"/>
                </a:solidFill>
                <a:latin typeface="Georgia" panose="02040502050405020303" pitchFamily="18" charset="0"/>
              </a:rPr>
              <a:t>BAPTISM</a:t>
            </a:r>
          </a:p>
        </p:txBody>
      </p:sp>
      <p:sp>
        <p:nvSpPr>
          <p:cNvPr id="78856" name="Text Box 8">
            <a:extLst>
              <a:ext uri="{FF2B5EF4-FFF2-40B4-BE49-F238E27FC236}">
                <a16:creationId xmlns:a16="http://schemas.microsoft.com/office/drawing/2014/main" id="{59706301-3732-60EC-0825-3A17300A34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8272" y="2650589"/>
            <a:ext cx="4805464" cy="38318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0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Galatians 3:26,27 “as many of you as were baptized into Christ have put on Christ."  </a:t>
            </a:r>
          </a:p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0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Those NOT BAPTIZED IN WATER FOR THE REMISSION OF SINS  are NOT CLOTHED WITH CHRIST! </a:t>
            </a: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29A4C156-26FC-3260-A0F1-557FB513B1BD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3087998" y="3239193"/>
            <a:ext cx="5179980" cy="1600438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4900" b="1" i="1" dirty="0">
                <a:latin typeface="Georgia" panose="02040502050405020303" pitchFamily="18" charset="0"/>
              </a:rPr>
              <a:t>WATER BAPTISM</a:t>
            </a:r>
          </a:p>
        </p:txBody>
      </p:sp>
    </p:spTree>
    <p:extLst>
      <p:ext uri="{BB962C8B-B14F-4D97-AF65-F5344CB8AC3E}">
        <p14:creationId xmlns:p14="http://schemas.microsoft.com/office/powerpoint/2010/main" val="142057113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8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8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8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8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0" grpId="0"/>
      <p:bldP spid="78851" grpId="0" animBg="1"/>
      <p:bldP spid="78852" grpId="0"/>
      <p:bldP spid="78856" grpId="0" animBg="1"/>
      <p:bldP spid="2" grpId="0" build="allAtOnce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7737A3-D2B3-BFA3-36B0-A89E25B05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2">
            <a:extLst>
              <a:ext uri="{FF2B5EF4-FFF2-40B4-BE49-F238E27FC236}">
                <a16:creationId xmlns:a16="http://schemas.microsoft.com/office/drawing/2014/main" id="{E2FA941E-3E59-34A1-CAD7-34F6FBA149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228600"/>
            <a:ext cx="784860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6600" b="1" i="1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Stands Between</a:t>
            </a:r>
          </a:p>
        </p:txBody>
      </p:sp>
      <p:sp>
        <p:nvSpPr>
          <p:cNvPr id="78851" name="Text Box 3">
            <a:extLst>
              <a:ext uri="{FF2B5EF4-FFF2-40B4-BE49-F238E27FC236}">
                <a16:creationId xmlns:a16="http://schemas.microsoft.com/office/drawing/2014/main" id="{E9185480-0492-72D6-E26C-A828B3273D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8272" y="1233117"/>
            <a:ext cx="4669277" cy="83099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ts val="1200"/>
              </a:spcBef>
              <a:spcAft>
                <a:spcPct val="0"/>
              </a:spcAft>
            </a:pPr>
            <a:r>
              <a:rPr lang="en-US" altLang="en-US" sz="48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Sanctification</a:t>
            </a:r>
          </a:p>
        </p:txBody>
      </p:sp>
      <p:sp>
        <p:nvSpPr>
          <p:cNvPr id="78852" name="Text Box 4">
            <a:extLst>
              <a:ext uri="{FF2B5EF4-FFF2-40B4-BE49-F238E27FC236}">
                <a16:creationId xmlns:a16="http://schemas.microsoft.com/office/drawing/2014/main" id="{1884740C-BADF-301D-1E90-A6FCD1C245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524001"/>
            <a:ext cx="2667000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4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Alien Sinner</a:t>
            </a:r>
          </a:p>
        </p:txBody>
      </p:sp>
      <p:pic>
        <p:nvPicPr>
          <p:cNvPr id="78853" name="Picture 5">
            <a:extLst>
              <a:ext uri="{FF2B5EF4-FFF2-40B4-BE49-F238E27FC236}">
                <a16:creationId xmlns:a16="http://schemas.microsoft.com/office/drawing/2014/main" id="{71FD9392-C39F-3186-6122-2DE17C583F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469" y="2970551"/>
            <a:ext cx="136525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854" name="Text Box 6">
            <a:extLst>
              <a:ext uri="{FF2B5EF4-FFF2-40B4-BE49-F238E27FC236}">
                <a16:creationId xmlns:a16="http://schemas.microsoft.com/office/drawing/2014/main" id="{E1AD33BF-35D5-660D-71E6-4AC9702DFB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1219201"/>
            <a:ext cx="762000" cy="5370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900" b="1" i="1">
                <a:solidFill>
                  <a:srgbClr val="FFFFFF"/>
                </a:solidFill>
                <a:latin typeface="Georgia" panose="02040502050405020303" pitchFamily="18" charset="0"/>
              </a:rPr>
              <a:t>BAPTISM</a:t>
            </a:r>
          </a:p>
        </p:txBody>
      </p:sp>
      <p:sp>
        <p:nvSpPr>
          <p:cNvPr id="78856" name="Text Box 8">
            <a:extLst>
              <a:ext uri="{FF2B5EF4-FFF2-40B4-BE49-F238E27FC236}">
                <a16:creationId xmlns:a16="http://schemas.microsoft.com/office/drawing/2014/main" id="{0128504B-3B76-BC5F-F98E-7AFBFD9A56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7064" y="2042617"/>
            <a:ext cx="4669277" cy="38041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Ephesians 5:25-27 “sanctify and cleanse it with the washing of water by the word”</a:t>
            </a:r>
          </a:p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4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Cleansing</a:t>
            </a:r>
            <a:r>
              <a:rPr lang="en-US" altLang="en-US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is another blessing mentioned in this passage</a:t>
            </a: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999879CA-6016-7B46-86C1-C643D389125E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3087998" y="3239193"/>
            <a:ext cx="5179980" cy="1600438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4900" b="1" i="1" dirty="0">
                <a:latin typeface="Georgia" panose="02040502050405020303" pitchFamily="18" charset="0"/>
              </a:rPr>
              <a:t>WATER BAPTISM</a:t>
            </a:r>
          </a:p>
        </p:txBody>
      </p:sp>
    </p:spTree>
    <p:extLst>
      <p:ext uri="{BB962C8B-B14F-4D97-AF65-F5344CB8AC3E}">
        <p14:creationId xmlns:p14="http://schemas.microsoft.com/office/powerpoint/2010/main" val="4204527344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8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8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8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8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0" grpId="0"/>
      <p:bldP spid="78851" grpId="0" animBg="1"/>
      <p:bldP spid="78852" grpId="0"/>
      <p:bldP spid="78856" grpId="0" animBg="1"/>
      <p:bldP spid="2" grpId="0" build="allAtOnce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4C7CD-D007-97A9-3086-61E6D69C9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2">
            <a:extLst>
              <a:ext uri="{FF2B5EF4-FFF2-40B4-BE49-F238E27FC236}">
                <a16:creationId xmlns:a16="http://schemas.microsoft.com/office/drawing/2014/main" id="{58C24409-E607-09C2-44E6-74DC7F72DC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228600"/>
            <a:ext cx="784860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6600" b="1" i="1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Stands Between</a:t>
            </a:r>
          </a:p>
        </p:txBody>
      </p:sp>
      <p:sp>
        <p:nvSpPr>
          <p:cNvPr id="78851" name="Text Box 3">
            <a:extLst>
              <a:ext uri="{FF2B5EF4-FFF2-40B4-BE49-F238E27FC236}">
                <a16:creationId xmlns:a16="http://schemas.microsoft.com/office/drawing/2014/main" id="{8ADA5289-A26D-303C-1BE1-4753B3F846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8272" y="1233117"/>
            <a:ext cx="4669277" cy="15696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ts val="1200"/>
              </a:spcBef>
              <a:spcAft>
                <a:spcPct val="0"/>
              </a:spcAft>
            </a:pPr>
            <a:r>
              <a:rPr lang="en-US" altLang="en-US" sz="48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Put Off The Body of Sin</a:t>
            </a:r>
          </a:p>
        </p:txBody>
      </p:sp>
      <p:sp>
        <p:nvSpPr>
          <p:cNvPr id="78852" name="Text Box 4">
            <a:extLst>
              <a:ext uri="{FF2B5EF4-FFF2-40B4-BE49-F238E27FC236}">
                <a16:creationId xmlns:a16="http://schemas.microsoft.com/office/drawing/2014/main" id="{B24E2CDA-1ADE-B236-A0D4-29974B2BE1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524001"/>
            <a:ext cx="2667000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4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Alien Sinner</a:t>
            </a:r>
          </a:p>
        </p:txBody>
      </p:sp>
      <p:pic>
        <p:nvPicPr>
          <p:cNvPr id="78853" name="Picture 5">
            <a:extLst>
              <a:ext uri="{FF2B5EF4-FFF2-40B4-BE49-F238E27FC236}">
                <a16:creationId xmlns:a16="http://schemas.microsoft.com/office/drawing/2014/main" id="{D7DBF5B6-FB1F-26BE-C6E2-299B96857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469" y="2970551"/>
            <a:ext cx="136525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854" name="Text Box 6">
            <a:extLst>
              <a:ext uri="{FF2B5EF4-FFF2-40B4-BE49-F238E27FC236}">
                <a16:creationId xmlns:a16="http://schemas.microsoft.com/office/drawing/2014/main" id="{7D0C0907-4710-C5D7-8CC3-6216DF4EF5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1219201"/>
            <a:ext cx="762000" cy="5370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900" b="1" i="1">
                <a:solidFill>
                  <a:srgbClr val="FFFFFF"/>
                </a:solidFill>
                <a:latin typeface="Georgia" panose="02040502050405020303" pitchFamily="18" charset="0"/>
              </a:rPr>
              <a:t>BAPTISM</a:t>
            </a:r>
          </a:p>
        </p:txBody>
      </p:sp>
      <p:sp>
        <p:nvSpPr>
          <p:cNvPr id="78856" name="Text Box 8">
            <a:extLst>
              <a:ext uri="{FF2B5EF4-FFF2-40B4-BE49-F238E27FC236}">
                <a16:creationId xmlns:a16="http://schemas.microsoft.com/office/drawing/2014/main" id="{A1166314-ADED-44CB-60AA-249A65F76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8272" y="2780920"/>
            <a:ext cx="4669277" cy="363791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Colossians 2:11,12  “by putting off the body of the sins of the flesh”…buried with Him in baptism, in which you also were raised with {Him} through faith”</a:t>
            </a: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974A9F38-43FB-CA75-4D09-A78209B964D9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3087998" y="3239193"/>
            <a:ext cx="5179980" cy="1600438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4900" b="1" i="1" dirty="0">
                <a:latin typeface="Georgia" panose="02040502050405020303" pitchFamily="18" charset="0"/>
              </a:rPr>
              <a:t>WATER BAPTISM</a:t>
            </a:r>
          </a:p>
        </p:txBody>
      </p:sp>
    </p:spTree>
    <p:extLst>
      <p:ext uri="{BB962C8B-B14F-4D97-AF65-F5344CB8AC3E}">
        <p14:creationId xmlns:p14="http://schemas.microsoft.com/office/powerpoint/2010/main" val="3581300563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8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8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8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8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0" grpId="0"/>
      <p:bldP spid="78851" grpId="0" animBg="1"/>
      <p:bldP spid="78852" grpId="0"/>
      <p:bldP spid="78856" grpId="0" animBg="1"/>
      <p:bldP spid="2" grpId="0" build="allAtOnce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7A1F9A-B19B-F1E5-F71F-4405B52CA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2">
            <a:extLst>
              <a:ext uri="{FF2B5EF4-FFF2-40B4-BE49-F238E27FC236}">
                <a16:creationId xmlns:a16="http://schemas.microsoft.com/office/drawing/2014/main" id="{3AE2F5EB-CC08-E38C-F9B2-32794A50E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228600"/>
            <a:ext cx="784860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6600" b="1" i="1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Stands Between</a:t>
            </a:r>
          </a:p>
        </p:txBody>
      </p:sp>
      <p:sp>
        <p:nvSpPr>
          <p:cNvPr id="78851" name="Text Box 3">
            <a:extLst>
              <a:ext uri="{FF2B5EF4-FFF2-40B4-BE49-F238E27FC236}">
                <a16:creationId xmlns:a16="http://schemas.microsoft.com/office/drawing/2014/main" id="{252FEF32-BCA2-7076-62FA-0E9024AB0E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8272" y="1233117"/>
            <a:ext cx="4669277" cy="83099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ts val="1200"/>
              </a:spcBef>
              <a:spcAft>
                <a:spcPct val="0"/>
              </a:spcAft>
            </a:pPr>
            <a:r>
              <a:rPr lang="en-US" altLang="en-US" sz="48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Forgiveness</a:t>
            </a:r>
          </a:p>
        </p:txBody>
      </p:sp>
      <p:sp>
        <p:nvSpPr>
          <p:cNvPr id="78852" name="Text Box 4">
            <a:extLst>
              <a:ext uri="{FF2B5EF4-FFF2-40B4-BE49-F238E27FC236}">
                <a16:creationId xmlns:a16="http://schemas.microsoft.com/office/drawing/2014/main" id="{7C06CF24-1666-B002-1884-4528DA2A4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524001"/>
            <a:ext cx="2667000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4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Alien Sinner</a:t>
            </a:r>
          </a:p>
        </p:txBody>
      </p:sp>
      <p:pic>
        <p:nvPicPr>
          <p:cNvPr id="78853" name="Picture 5">
            <a:extLst>
              <a:ext uri="{FF2B5EF4-FFF2-40B4-BE49-F238E27FC236}">
                <a16:creationId xmlns:a16="http://schemas.microsoft.com/office/drawing/2014/main" id="{8200A413-CD78-F22E-0152-DA25889E1B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469" y="2970551"/>
            <a:ext cx="136525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854" name="Text Box 6">
            <a:extLst>
              <a:ext uri="{FF2B5EF4-FFF2-40B4-BE49-F238E27FC236}">
                <a16:creationId xmlns:a16="http://schemas.microsoft.com/office/drawing/2014/main" id="{409AEA25-9C3C-AAB9-CCBC-98DDECBC1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1219201"/>
            <a:ext cx="762000" cy="5370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900" b="1" i="1">
                <a:solidFill>
                  <a:srgbClr val="FFFFFF"/>
                </a:solidFill>
                <a:latin typeface="Georgia" panose="02040502050405020303" pitchFamily="18" charset="0"/>
              </a:rPr>
              <a:t>BAPTISM</a:t>
            </a:r>
          </a:p>
        </p:txBody>
      </p:sp>
      <p:sp>
        <p:nvSpPr>
          <p:cNvPr id="78856" name="Text Box 8">
            <a:extLst>
              <a:ext uri="{FF2B5EF4-FFF2-40B4-BE49-F238E27FC236}">
                <a16:creationId xmlns:a16="http://schemas.microsoft.com/office/drawing/2014/main" id="{5D5B3D79-9EB7-3338-082D-40D4AB85D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8271" y="2085591"/>
            <a:ext cx="4669277" cy="45243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Colossians 2:13  “having forgiven you all trespasses." </a:t>
            </a:r>
          </a:p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NO forgiveness EVER promised to ANYONE since PENTECOST who has NOT been BAPTIZED for the REMISSION of their SINS!</a:t>
            </a: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F7FD3A7B-4DA8-77CC-F8C7-609EC8ACF231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3087998" y="3239193"/>
            <a:ext cx="5179980" cy="1600438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4900" b="1" i="1" dirty="0">
                <a:latin typeface="Georgia" panose="02040502050405020303" pitchFamily="18" charset="0"/>
              </a:rPr>
              <a:t>WATER BAPTISM</a:t>
            </a:r>
          </a:p>
        </p:txBody>
      </p:sp>
    </p:spTree>
    <p:extLst>
      <p:ext uri="{BB962C8B-B14F-4D97-AF65-F5344CB8AC3E}">
        <p14:creationId xmlns:p14="http://schemas.microsoft.com/office/powerpoint/2010/main" val="1791825078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8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8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8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8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0" grpId="0"/>
      <p:bldP spid="78851" grpId="0" animBg="1"/>
      <p:bldP spid="78852" grpId="0"/>
      <p:bldP spid="78856" grpId="0" animBg="1"/>
      <p:bldP spid="2" grpId="0" build="allAtOnce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410665-79C1-C5EF-7352-79F844098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2">
            <a:extLst>
              <a:ext uri="{FF2B5EF4-FFF2-40B4-BE49-F238E27FC236}">
                <a16:creationId xmlns:a16="http://schemas.microsoft.com/office/drawing/2014/main" id="{74898D2E-CEDE-8FA0-E59E-794A21CD1F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228600"/>
            <a:ext cx="784860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6600" b="1" i="1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Stands Between</a:t>
            </a:r>
          </a:p>
        </p:txBody>
      </p:sp>
      <p:sp>
        <p:nvSpPr>
          <p:cNvPr id="78851" name="Text Box 3">
            <a:extLst>
              <a:ext uri="{FF2B5EF4-FFF2-40B4-BE49-F238E27FC236}">
                <a16:creationId xmlns:a16="http://schemas.microsoft.com/office/drawing/2014/main" id="{A962DF14-98FC-30A9-EC75-4D371D4303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8272" y="1233117"/>
            <a:ext cx="4669277" cy="83099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ts val="1200"/>
              </a:spcBef>
              <a:spcAft>
                <a:spcPct val="0"/>
              </a:spcAft>
            </a:pPr>
            <a:r>
              <a:rPr lang="en-US" altLang="en-US" sz="48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The Kingdom</a:t>
            </a:r>
          </a:p>
        </p:txBody>
      </p:sp>
      <p:sp>
        <p:nvSpPr>
          <p:cNvPr id="78852" name="Text Box 4">
            <a:extLst>
              <a:ext uri="{FF2B5EF4-FFF2-40B4-BE49-F238E27FC236}">
                <a16:creationId xmlns:a16="http://schemas.microsoft.com/office/drawing/2014/main" id="{02C0A459-E601-0E2A-3226-711DFC25A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524001"/>
            <a:ext cx="2667000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4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Alien Sinner</a:t>
            </a:r>
          </a:p>
        </p:txBody>
      </p:sp>
      <p:pic>
        <p:nvPicPr>
          <p:cNvPr id="78853" name="Picture 5">
            <a:extLst>
              <a:ext uri="{FF2B5EF4-FFF2-40B4-BE49-F238E27FC236}">
                <a16:creationId xmlns:a16="http://schemas.microsoft.com/office/drawing/2014/main" id="{39F40FF7-865D-5535-4611-B43B6E2C2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469" y="2970551"/>
            <a:ext cx="136525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854" name="Text Box 6">
            <a:extLst>
              <a:ext uri="{FF2B5EF4-FFF2-40B4-BE49-F238E27FC236}">
                <a16:creationId xmlns:a16="http://schemas.microsoft.com/office/drawing/2014/main" id="{CE62DD6B-2252-01CD-24B3-F5D53B2E5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1219201"/>
            <a:ext cx="762000" cy="5370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900" b="1" i="1">
                <a:solidFill>
                  <a:srgbClr val="FFFFFF"/>
                </a:solidFill>
                <a:latin typeface="Georgia" panose="02040502050405020303" pitchFamily="18" charset="0"/>
              </a:rPr>
              <a:t>BAPTISM</a:t>
            </a:r>
          </a:p>
        </p:txBody>
      </p:sp>
      <p:sp>
        <p:nvSpPr>
          <p:cNvPr id="78856" name="Text Box 8">
            <a:extLst>
              <a:ext uri="{FF2B5EF4-FFF2-40B4-BE49-F238E27FC236}">
                <a16:creationId xmlns:a16="http://schemas.microsoft.com/office/drawing/2014/main" id="{2D443563-66EA-30CA-EB3D-7A1DB37F75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8271" y="2085591"/>
            <a:ext cx="4669277" cy="40811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John 1:1 “unless one is born of water and the Spirit, he cannot enter the kingdom of God." </a:t>
            </a:r>
          </a:p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Without water baptism, NO ONE will ENTER THE KINGDOM OF GOD!</a:t>
            </a: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05B27F94-C0A5-53FB-9695-2020E0799CC2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3087998" y="3239193"/>
            <a:ext cx="5179980" cy="1600438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4900" b="1" i="1" dirty="0">
                <a:latin typeface="Georgia" panose="02040502050405020303" pitchFamily="18" charset="0"/>
              </a:rPr>
              <a:t>WATER BAPTISM</a:t>
            </a:r>
          </a:p>
        </p:txBody>
      </p:sp>
    </p:spTree>
    <p:extLst>
      <p:ext uri="{BB962C8B-B14F-4D97-AF65-F5344CB8AC3E}">
        <p14:creationId xmlns:p14="http://schemas.microsoft.com/office/powerpoint/2010/main" val="2506929711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8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8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8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8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88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88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88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88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88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88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0" grpId="0"/>
      <p:bldP spid="78851" grpId="0" animBg="1"/>
      <p:bldP spid="78852" grpId="0"/>
      <p:bldP spid="78856" grpId="0" animBg="1"/>
      <p:bldP spid="2" grpId="0" build="allAtOnce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D53D0E-69F7-24DB-8E5C-09110E792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2">
            <a:extLst>
              <a:ext uri="{FF2B5EF4-FFF2-40B4-BE49-F238E27FC236}">
                <a16:creationId xmlns:a16="http://schemas.microsoft.com/office/drawing/2014/main" id="{8F7587AF-0D07-1209-EFB2-FA5A2DE419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228600"/>
            <a:ext cx="784860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6600" b="1" i="1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Stands Between</a:t>
            </a:r>
          </a:p>
        </p:txBody>
      </p:sp>
      <p:sp>
        <p:nvSpPr>
          <p:cNvPr id="78851" name="Text Box 3">
            <a:extLst>
              <a:ext uri="{FF2B5EF4-FFF2-40B4-BE49-F238E27FC236}">
                <a16:creationId xmlns:a16="http://schemas.microsoft.com/office/drawing/2014/main" id="{B0BEBBE0-4B6D-DC1A-AD1F-E652CF64C0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8272" y="1233117"/>
            <a:ext cx="4669277" cy="142192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</a:pPr>
            <a:r>
              <a:rPr lang="en-US" altLang="en-US" sz="48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Good Conscience</a:t>
            </a:r>
          </a:p>
        </p:txBody>
      </p:sp>
      <p:sp>
        <p:nvSpPr>
          <p:cNvPr id="78852" name="Text Box 4">
            <a:extLst>
              <a:ext uri="{FF2B5EF4-FFF2-40B4-BE49-F238E27FC236}">
                <a16:creationId xmlns:a16="http://schemas.microsoft.com/office/drawing/2014/main" id="{9D2A2EC7-BA75-C81C-AE73-3EE4F142D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524001"/>
            <a:ext cx="2667000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4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Alien Sinner</a:t>
            </a:r>
          </a:p>
        </p:txBody>
      </p:sp>
      <p:pic>
        <p:nvPicPr>
          <p:cNvPr id="78853" name="Picture 5">
            <a:extLst>
              <a:ext uri="{FF2B5EF4-FFF2-40B4-BE49-F238E27FC236}">
                <a16:creationId xmlns:a16="http://schemas.microsoft.com/office/drawing/2014/main" id="{C97BDBED-47F9-55CA-76AD-50ED359F0C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469" y="2970551"/>
            <a:ext cx="136525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854" name="Text Box 6">
            <a:extLst>
              <a:ext uri="{FF2B5EF4-FFF2-40B4-BE49-F238E27FC236}">
                <a16:creationId xmlns:a16="http://schemas.microsoft.com/office/drawing/2014/main" id="{F0E131C0-5727-6766-7B46-1AD2A28E9E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1219201"/>
            <a:ext cx="762000" cy="5370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900" b="1" i="1">
                <a:solidFill>
                  <a:srgbClr val="FFFFFF"/>
                </a:solidFill>
                <a:latin typeface="Georgia" panose="02040502050405020303" pitchFamily="18" charset="0"/>
              </a:rPr>
              <a:t>BAPTISM</a:t>
            </a:r>
          </a:p>
        </p:txBody>
      </p:sp>
      <p:sp>
        <p:nvSpPr>
          <p:cNvPr id="78856" name="Text Box 8">
            <a:extLst>
              <a:ext uri="{FF2B5EF4-FFF2-40B4-BE49-F238E27FC236}">
                <a16:creationId xmlns:a16="http://schemas.microsoft.com/office/drawing/2014/main" id="{E1DC0F7F-ECED-7589-46E1-77FA4A43ED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7065" y="2548283"/>
            <a:ext cx="4669277" cy="40811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1 Peter 3:21  “an antitype which now saves us, {namely} baptism (not the removal of the filth of the flesh, but the answer of a good conscience toward God)”</a:t>
            </a: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1B6E1BFB-0A42-148D-D5FE-0EEBD76C35F8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3087998" y="3239193"/>
            <a:ext cx="5179980" cy="1600438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4900" b="1" i="1" dirty="0">
                <a:latin typeface="Georgia" panose="02040502050405020303" pitchFamily="18" charset="0"/>
              </a:rPr>
              <a:t>WATER BAPTISM</a:t>
            </a:r>
          </a:p>
        </p:txBody>
      </p:sp>
    </p:spTree>
    <p:extLst>
      <p:ext uri="{BB962C8B-B14F-4D97-AF65-F5344CB8AC3E}">
        <p14:creationId xmlns:p14="http://schemas.microsoft.com/office/powerpoint/2010/main" val="3256366843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8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8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8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8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88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88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88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0" grpId="0"/>
      <p:bldP spid="78851" grpId="0" animBg="1"/>
      <p:bldP spid="78852" grpId="0"/>
      <p:bldP spid="78856" grpId="0" animBg="1"/>
      <p:bldP spid="2" grpId="0" build="allAtOnce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58B8B7-2486-7760-1CEF-2D1BC331E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2">
            <a:extLst>
              <a:ext uri="{FF2B5EF4-FFF2-40B4-BE49-F238E27FC236}">
                <a16:creationId xmlns:a16="http://schemas.microsoft.com/office/drawing/2014/main" id="{4A90451A-F478-A502-EADE-D857F4337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228600"/>
            <a:ext cx="784860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6600" b="1" i="1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Stands Between</a:t>
            </a:r>
          </a:p>
        </p:txBody>
      </p:sp>
      <p:sp>
        <p:nvSpPr>
          <p:cNvPr id="78851" name="Text Box 3">
            <a:extLst>
              <a:ext uri="{FF2B5EF4-FFF2-40B4-BE49-F238E27FC236}">
                <a16:creationId xmlns:a16="http://schemas.microsoft.com/office/drawing/2014/main" id="{9955CBFF-F9D5-6401-6623-2600D69A9E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7065" y="1327150"/>
            <a:ext cx="4669277" cy="7017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</a:pPr>
            <a:r>
              <a:rPr lang="en-US" altLang="en-US" sz="4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Body Of Christ</a:t>
            </a:r>
          </a:p>
        </p:txBody>
      </p:sp>
      <p:sp>
        <p:nvSpPr>
          <p:cNvPr id="78852" name="Text Box 4">
            <a:extLst>
              <a:ext uri="{FF2B5EF4-FFF2-40B4-BE49-F238E27FC236}">
                <a16:creationId xmlns:a16="http://schemas.microsoft.com/office/drawing/2014/main" id="{6D235E78-8B5B-6266-39F2-5AAA43454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524001"/>
            <a:ext cx="2667000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4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Alien Sinner</a:t>
            </a:r>
          </a:p>
        </p:txBody>
      </p:sp>
      <p:pic>
        <p:nvPicPr>
          <p:cNvPr id="78853" name="Picture 5">
            <a:extLst>
              <a:ext uri="{FF2B5EF4-FFF2-40B4-BE49-F238E27FC236}">
                <a16:creationId xmlns:a16="http://schemas.microsoft.com/office/drawing/2014/main" id="{B95F488A-0DC2-C871-90AC-215858D50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469" y="2970551"/>
            <a:ext cx="136525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854" name="Text Box 6">
            <a:extLst>
              <a:ext uri="{FF2B5EF4-FFF2-40B4-BE49-F238E27FC236}">
                <a16:creationId xmlns:a16="http://schemas.microsoft.com/office/drawing/2014/main" id="{8C4E64F7-C9CC-4257-2235-9AF19A0F77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1219201"/>
            <a:ext cx="762000" cy="5370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900" b="1" i="1">
                <a:solidFill>
                  <a:srgbClr val="FFFFFF"/>
                </a:solidFill>
                <a:latin typeface="Georgia" panose="02040502050405020303" pitchFamily="18" charset="0"/>
              </a:rPr>
              <a:t>BAPTISM</a:t>
            </a:r>
          </a:p>
        </p:txBody>
      </p:sp>
      <p:sp>
        <p:nvSpPr>
          <p:cNvPr id="78856" name="Text Box 8">
            <a:extLst>
              <a:ext uri="{FF2B5EF4-FFF2-40B4-BE49-F238E27FC236}">
                <a16:creationId xmlns:a16="http://schemas.microsoft.com/office/drawing/2014/main" id="{0745569B-3D0F-374D-1BEF-C8BDE57A32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7065" y="1998853"/>
            <a:ext cx="4669277" cy="46628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0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Ephesians 1:22,23 “gave Him to be head over all things to the church, which is His body”</a:t>
            </a:r>
          </a:p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0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1 Corinthians 12:13 “For by one Spirit we were all baptized into one body—”</a:t>
            </a:r>
          </a:p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0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Ephesians 4:4 “one body”</a:t>
            </a: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88761F71-5D1E-AD0A-A6C4-296A2083BDF9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3087998" y="3239193"/>
            <a:ext cx="5179980" cy="1600438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4900" b="1" i="1" dirty="0">
                <a:latin typeface="Georgia" panose="02040502050405020303" pitchFamily="18" charset="0"/>
              </a:rPr>
              <a:t>WATER BAPTISM</a:t>
            </a:r>
          </a:p>
        </p:txBody>
      </p:sp>
    </p:spTree>
    <p:extLst>
      <p:ext uri="{BB962C8B-B14F-4D97-AF65-F5344CB8AC3E}">
        <p14:creationId xmlns:p14="http://schemas.microsoft.com/office/powerpoint/2010/main" val="318572814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8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8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8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8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88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88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88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88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88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88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88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88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88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0" grpId="0"/>
      <p:bldP spid="78851" grpId="0" animBg="1"/>
      <p:bldP spid="78852" grpId="0"/>
      <p:bldP spid="78856" grpId="0" animBg="1"/>
      <p:bldP spid="2" grpId="0" build="allAtOnce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228C1F-E441-4481-5658-24A4EAB8F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2">
            <a:extLst>
              <a:ext uri="{FF2B5EF4-FFF2-40B4-BE49-F238E27FC236}">
                <a16:creationId xmlns:a16="http://schemas.microsoft.com/office/drawing/2014/main" id="{B092E947-FE5F-7698-E472-68169FEA4D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228600"/>
            <a:ext cx="784860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6600" b="1" i="1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Stands Between</a:t>
            </a:r>
          </a:p>
        </p:txBody>
      </p:sp>
      <p:sp>
        <p:nvSpPr>
          <p:cNvPr id="78851" name="Text Box 3">
            <a:extLst>
              <a:ext uri="{FF2B5EF4-FFF2-40B4-BE49-F238E27FC236}">
                <a16:creationId xmlns:a16="http://schemas.microsoft.com/office/drawing/2014/main" id="{81591287-2CCF-307F-393C-EEF89346F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7065" y="1327150"/>
            <a:ext cx="4669277" cy="131112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</a:pPr>
            <a:r>
              <a:rPr lang="en-US" altLang="en-US" sz="4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Wearing The Name Of Christ</a:t>
            </a:r>
          </a:p>
        </p:txBody>
      </p:sp>
      <p:sp>
        <p:nvSpPr>
          <p:cNvPr id="78852" name="Text Box 4">
            <a:extLst>
              <a:ext uri="{FF2B5EF4-FFF2-40B4-BE49-F238E27FC236}">
                <a16:creationId xmlns:a16="http://schemas.microsoft.com/office/drawing/2014/main" id="{7AD8984A-6434-7DC5-9319-276F27E271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524001"/>
            <a:ext cx="2667000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4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Alien Sinner</a:t>
            </a:r>
          </a:p>
        </p:txBody>
      </p:sp>
      <p:pic>
        <p:nvPicPr>
          <p:cNvPr id="78853" name="Picture 5">
            <a:extLst>
              <a:ext uri="{FF2B5EF4-FFF2-40B4-BE49-F238E27FC236}">
                <a16:creationId xmlns:a16="http://schemas.microsoft.com/office/drawing/2014/main" id="{22A81B92-4C27-E804-327D-70CFDB50B6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469" y="2970551"/>
            <a:ext cx="136525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854" name="Text Box 6">
            <a:extLst>
              <a:ext uri="{FF2B5EF4-FFF2-40B4-BE49-F238E27FC236}">
                <a16:creationId xmlns:a16="http://schemas.microsoft.com/office/drawing/2014/main" id="{CEACE3A0-B63D-C9DA-A018-B30569BD78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1219201"/>
            <a:ext cx="762000" cy="5370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900" b="1" i="1">
                <a:solidFill>
                  <a:srgbClr val="FFFFFF"/>
                </a:solidFill>
                <a:latin typeface="Georgia" panose="02040502050405020303" pitchFamily="18" charset="0"/>
              </a:rPr>
              <a:t>BAPTISM</a:t>
            </a:r>
          </a:p>
        </p:txBody>
      </p:sp>
      <p:sp>
        <p:nvSpPr>
          <p:cNvPr id="78856" name="Text Box 8">
            <a:extLst>
              <a:ext uri="{FF2B5EF4-FFF2-40B4-BE49-F238E27FC236}">
                <a16:creationId xmlns:a16="http://schemas.microsoft.com/office/drawing/2014/main" id="{BABC9546-2809-90D2-0455-707756ACA6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7065" y="2638278"/>
            <a:ext cx="4669277" cy="39703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1 Corinthians 1:11-17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The Only Way one can truly say they are “OF CHRIST” or a “CHRISTIAN” is if Christ was CRUCIFIED  for them, and they were BAPTIZED IN THE NAME OF CHRIST!</a:t>
            </a: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95C0E1A0-04E9-D550-0780-5FE69AF3A48C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3087998" y="3239193"/>
            <a:ext cx="5179980" cy="1600438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4900" b="1" i="1" dirty="0">
                <a:latin typeface="Georgia" panose="02040502050405020303" pitchFamily="18" charset="0"/>
              </a:rPr>
              <a:t>WATER BAPTISM</a:t>
            </a:r>
          </a:p>
        </p:txBody>
      </p:sp>
    </p:spTree>
    <p:extLst>
      <p:ext uri="{BB962C8B-B14F-4D97-AF65-F5344CB8AC3E}">
        <p14:creationId xmlns:p14="http://schemas.microsoft.com/office/powerpoint/2010/main" val="3835499632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8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8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8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8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88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88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88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88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88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88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0" grpId="0"/>
      <p:bldP spid="78851" grpId="0" animBg="1"/>
      <p:bldP spid="78852" grpId="0"/>
      <p:bldP spid="78856" grpId="0" animBg="1"/>
      <p:bldP spid="2" grpId="0" build="allAtOnce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29D3FF-AFFD-1DF9-395F-57D0DBFDC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F29D80-D643-2255-A939-2251EF41A79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9053" y="496110"/>
            <a:ext cx="3850207" cy="5680954"/>
          </a:xfrm>
        </p:spPr>
        <p:txBody>
          <a:bodyPr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The Most Important Things This Life Has To Offer!</a:t>
            </a:r>
            <a:b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</a:b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Would stop at ANYTHING</a:t>
            </a:r>
            <a:r>
              <a:rPr kumimoji="0" lang="en-US" altLang="en-US" sz="36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to get that ONE THING out of our way?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9D2B4B4-B051-FAA8-B0AE-6837A51F5B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5400000">
            <a:off x="4074430" y="3017872"/>
            <a:ext cx="4526280" cy="135214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The ONE THING?</a:t>
            </a:r>
          </a:p>
        </p:txBody>
      </p:sp>
      <p:pic>
        <p:nvPicPr>
          <p:cNvPr id="7" name="Picture 13">
            <a:extLst>
              <a:ext uri="{FF2B5EF4-FFF2-40B4-BE49-F238E27FC236}">
                <a16:creationId xmlns:a16="http://schemas.microsoft.com/office/drawing/2014/main" id="{77AD1454-B01F-FD61-86B4-884B19BD4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843" y="2242225"/>
            <a:ext cx="1684338" cy="341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14">
            <a:extLst>
              <a:ext uri="{FF2B5EF4-FFF2-40B4-BE49-F238E27FC236}">
                <a16:creationId xmlns:a16="http://schemas.microsoft.com/office/drawing/2014/main" id="{674FD2A8-09B9-5443-EE9C-9B9BDE381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7012" y="938719"/>
            <a:ext cx="2286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YOU</a:t>
            </a:r>
          </a:p>
        </p:txBody>
      </p:sp>
    </p:spTree>
    <p:extLst>
      <p:ext uri="{BB962C8B-B14F-4D97-AF65-F5344CB8AC3E}">
        <p14:creationId xmlns:p14="http://schemas.microsoft.com/office/powerpoint/2010/main" val="2800831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B845A-4B71-11B2-2F4C-983296823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5309FB-716B-9CD3-7D48-553B71193F2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82126" y="909536"/>
            <a:ext cx="3850207" cy="5680954"/>
          </a:xfrm>
        </p:spPr>
        <p:txBody>
          <a:bodyPr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How much</a:t>
            </a:r>
            <a:r>
              <a:rPr kumimoji="0" lang="en-US" altLang="en-US" sz="4000" b="1" i="1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longer will you risk your ETERNAL DESTINY by refusing to get this ONE THING </a:t>
            </a:r>
            <a:r>
              <a:rPr kumimoji="0" lang="en-US" altLang="en-US" sz="4000" b="1" i="1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ou</a:t>
            </a:r>
            <a:r>
              <a:rPr lang="en-US" altLang="en-US" sz="4000" i="1" spc="0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  <a:ea typeface="+mn-ea"/>
                <a:cs typeface="+mn-cs"/>
              </a:rPr>
              <a:t>t of the way?</a:t>
            </a:r>
            <a:endParaRPr lang="en-US" sz="6600" i="1" dirty="0">
              <a:solidFill>
                <a:schemeClr val="tx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F9E38EA-5065-DA27-EA0B-8AC278700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5400000">
            <a:off x="4074430" y="3017872"/>
            <a:ext cx="4526280" cy="135214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The ONE THING</a:t>
            </a:r>
          </a:p>
        </p:txBody>
      </p:sp>
      <p:pic>
        <p:nvPicPr>
          <p:cNvPr id="7" name="Picture 13">
            <a:extLst>
              <a:ext uri="{FF2B5EF4-FFF2-40B4-BE49-F238E27FC236}">
                <a16:creationId xmlns:a16="http://schemas.microsoft.com/office/drawing/2014/main" id="{480442F9-F510-B78A-230D-8906C09C0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87614" y="2237362"/>
            <a:ext cx="4072503" cy="3939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14">
            <a:extLst>
              <a:ext uri="{FF2B5EF4-FFF2-40B4-BE49-F238E27FC236}">
                <a16:creationId xmlns:a16="http://schemas.microsoft.com/office/drawing/2014/main" id="{5A45BE36-4362-89E1-8730-07CF49C2C3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7012" y="938719"/>
            <a:ext cx="2286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YOU</a:t>
            </a:r>
          </a:p>
        </p:txBody>
      </p:sp>
    </p:spTree>
    <p:extLst>
      <p:ext uri="{BB962C8B-B14F-4D97-AF65-F5344CB8AC3E}">
        <p14:creationId xmlns:p14="http://schemas.microsoft.com/office/powerpoint/2010/main" val="937350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theme/theme1.xml><?xml version="1.0" encoding="utf-8"?>
<a:theme xmlns:a="http://schemas.openxmlformats.org/drawingml/2006/main" name="RetrospectVTI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assic Company All Hands_Win32_MS v3" id="{1F352A5D-0EBE-49A2-9FF7-DEF81AB6F3C6}" vid="{D35781EA-2188-4D84-8966-791644CE1346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941CA7C-A0BF-44EF-B2E5-7539C3B9B0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4E879E6-8FFE-4154-8F2A-F7518B89B37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Classic company all hands presentation</Template>
  <TotalTime>286</TotalTime>
  <Words>821</Words>
  <Application>Microsoft Office PowerPoint</Application>
  <PresentationFormat>Widescreen</PresentationFormat>
  <Paragraphs>126</Paragraphs>
  <Slides>23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Arial Black</vt:lpstr>
      <vt:lpstr>Calibri</vt:lpstr>
      <vt:lpstr>Georgia</vt:lpstr>
      <vt:lpstr>Times New Roman</vt:lpstr>
      <vt:lpstr>Wingdings</vt:lpstr>
      <vt:lpstr>RetrospectVTI</vt:lpstr>
      <vt:lpstr>Default Design</vt:lpstr>
      <vt:lpstr>PowerPoint Presentation</vt:lpstr>
      <vt:lpstr>The Most Important Things This Life Has To Offer!</vt:lpstr>
      <vt:lpstr>ALL of the Spiritual Blessings God has to offer in this life &amp; the life to come!</vt:lpstr>
      <vt:lpstr>Believing Jesus is The Christ, The Son of God</vt:lpstr>
      <vt:lpstr>REPENTANCE </vt:lpstr>
      <vt:lpstr>ALL of the Spiritual Blessings God has to offer in this life &amp; the life to come!</vt:lpstr>
      <vt:lpstr>ALL of the Spiritual Blessings God has to offer in this life &amp; the life to come!</vt:lpstr>
      <vt:lpstr>MARK 16:15,16</vt:lpstr>
      <vt:lpstr>BAPTISM STANDS BETWEEN THE ALIEN SINNER AND SALVATION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Most Important Things This Life Has To Offer! Would stop at ANYTHING to get that ONE THING out of our way?</vt:lpstr>
      <vt:lpstr>How much longer will you risk your ETERNAL DESTINY by refusing to get this ONE THING out of the way?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37</cp:revision>
  <dcterms:created xsi:type="dcterms:W3CDTF">2025-01-17T20:28:32Z</dcterms:created>
  <dcterms:modified xsi:type="dcterms:W3CDTF">2025-01-20T21:13:55Z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